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73" autoAdjust="0"/>
  </p:normalViewPr>
  <p:slideViewPr>
    <p:cSldViewPr snapToGrid="0">
      <p:cViewPr varScale="1">
        <p:scale>
          <a:sx n="91" d="100"/>
          <a:sy n="91" d="100"/>
        </p:scale>
        <p:origin x="12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9435A-0E5A-4364-A097-3A1B0993245C}"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5157E-5E7F-49C5-B6EB-7D6E02ADB0FC}" type="slidenum">
              <a:rPr lang="en-US" smtClean="0"/>
              <a:t>‹#›</a:t>
            </a:fld>
            <a:endParaRPr lang="en-US"/>
          </a:p>
        </p:txBody>
      </p:sp>
    </p:spTree>
    <p:extLst>
      <p:ext uri="{BB962C8B-B14F-4D97-AF65-F5344CB8AC3E}">
        <p14:creationId xmlns:p14="http://schemas.microsoft.com/office/powerpoint/2010/main" val="82290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5157E-5E7F-49C5-B6EB-7D6E02ADB0FC}" type="slidenum">
              <a:rPr lang="en-US" smtClean="0"/>
              <a:t>1</a:t>
            </a:fld>
            <a:endParaRPr lang="en-US"/>
          </a:p>
        </p:txBody>
      </p:sp>
    </p:spTree>
    <p:extLst>
      <p:ext uri="{BB962C8B-B14F-4D97-AF65-F5344CB8AC3E}">
        <p14:creationId xmlns:p14="http://schemas.microsoft.com/office/powerpoint/2010/main" val="3244193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is the Web formed and what </a:t>
            </a:r>
            <a:r>
              <a:rPr lang="en-US" dirty="0" err="1"/>
              <a:t>i</a:t>
            </a:r>
            <a:r>
              <a:rPr lang="en-US" dirty="0"/>
              <a:t> happening in this WWW. When we are talking about WWW, we are mainly talking about com</a:t>
            </a:r>
          </a:p>
        </p:txBody>
      </p:sp>
      <p:sp>
        <p:nvSpPr>
          <p:cNvPr id="4" name="Slide Number Placeholder 3"/>
          <p:cNvSpPr>
            <a:spLocks noGrp="1"/>
          </p:cNvSpPr>
          <p:nvPr>
            <p:ph type="sldNum" sz="quarter" idx="5"/>
          </p:nvPr>
        </p:nvSpPr>
        <p:spPr/>
        <p:txBody>
          <a:bodyPr/>
          <a:lstStyle/>
          <a:p>
            <a:fld id="{6395157E-5E7F-49C5-B6EB-7D6E02ADB0FC}" type="slidenum">
              <a:rPr lang="en-US" smtClean="0"/>
              <a:t>3</a:t>
            </a:fld>
            <a:endParaRPr lang="en-US"/>
          </a:p>
        </p:txBody>
      </p:sp>
    </p:spTree>
    <p:extLst>
      <p:ext uri="{BB962C8B-B14F-4D97-AF65-F5344CB8AC3E}">
        <p14:creationId xmlns:p14="http://schemas.microsoft.com/office/powerpoint/2010/main" val="420480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is the Web formed and what is happening in this WWW. Here, we are talking about computers connected with each other and communicating with each other. </a:t>
            </a:r>
          </a:p>
          <a:p>
            <a:r>
              <a:rPr lang="en-US" dirty="0"/>
              <a:t>The main objective here is exchanging data all over the connected computers in the world, this is one of the reasons it is called the World Wide Web.</a:t>
            </a:r>
          </a:p>
          <a:p>
            <a:r>
              <a:rPr lang="en-US" dirty="0"/>
              <a:t>For this data exchange to really happen, to be effective, we need data standards and also communication protocols.</a:t>
            </a:r>
          </a:p>
          <a:p>
            <a:r>
              <a:rPr lang="en-US" dirty="0"/>
              <a:t>And there are different layers that need to work together for this data exchange to happen. Some of these layers are related to communication protocols and to data standards</a:t>
            </a:r>
          </a:p>
          <a:p>
            <a:r>
              <a:rPr lang="en-US" dirty="0"/>
              <a:t>Thanks to them, we can really transmit one message from one computer to the other, making sure the message arrives as it was intended.</a:t>
            </a:r>
          </a:p>
          <a:p>
            <a:endParaRPr lang="en-US" dirty="0"/>
          </a:p>
          <a:p>
            <a:endParaRPr lang="en-US" dirty="0"/>
          </a:p>
        </p:txBody>
      </p:sp>
      <p:sp>
        <p:nvSpPr>
          <p:cNvPr id="4" name="Slide Number Placeholder 3"/>
          <p:cNvSpPr>
            <a:spLocks noGrp="1"/>
          </p:cNvSpPr>
          <p:nvPr>
            <p:ph type="sldNum" sz="quarter" idx="5"/>
          </p:nvPr>
        </p:nvSpPr>
        <p:spPr/>
        <p:txBody>
          <a:bodyPr/>
          <a:lstStyle/>
          <a:p>
            <a:fld id="{6395157E-5E7F-49C5-B6EB-7D6E02ADB0FC}" type="slidenum">
              <a:rPr lang="en-US" smtClean="0"/>
              <a:t>6</a:t>
            </a:fld>
            <a:endParaRPr lang="en-US"/>
          </a:p>
        </p:txBody>
      </p:sp>
    </p:spTree>
    <p:extLst>
      <p:ext uri="{BB962C8B-B14F-4D97-AF65-F5344CB8AC3E}">
        <p14:creationId xmlns:p14="http://schemas.microsoft.com/office/powerpoint/2010/main" val="2331542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5157E-5E7F-49C5-B6EB-7D6E02ADB0FC}" type="slidenum">
              <a:rPr lang="en-US" smtClean="0"/>
              <a:t>7</a:t>
            </a:fld>
            <a:endParaRPr lang="en-US"/>
          </a:p>
        </p:txBody>
      </p:sp>
    </p:spTree>
    <p:extLst>
      <p:ext uri="{BB962C8B-B14F-4D97-AF65-F5344CB8AC3E}">
        <p14:creationId xmlns:p14="http://schemas.microsoft.com/office/powerpoint/2010/main" val="670462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some of the main data layers of the Web, some of them also part of the Semantic Web.</a:t>
            </a:r>
          </a:p>
          <a:p>
            <a:r>
              <a:rPr lang="en-US" dirty="0"/>
              <a:t>Here at the bottom we have some elements that are common to both Web and Semantic Web, while here in the middle, we have some elements that are particular to the Semantic Web.</a:t>
            </a:r>
          </a:p>
          <a:p>
            <a:r>
              <a:rPr lang="en-US" dirty="0"/>
              <a:t>Let’s also discuss some of the history of the Semantic Web.</a:t>
            </a:r>
          </a:p>
          <a:p>
            <a:r>
              <a:rPr lang="en-US" dirty="0"/>
              <a:t>Same as the Web, the Semantic Web was also conceived by Sir Tim Berners-Lee. The concept of the Semantic Web as we know it nowadays was defined in 1994</a:t>
            </a:r>
          </a:p>
          <a:p>
            <a:r>
              <a:rPr lang="en-US" dirty="0"/>
              <a:t>Although, the idea, the notion of a Semantic Network had been already discussed around the 60’s.</a:t>
            </a:r>
          </a:p>
          <a:p>
            <a:r>
              <a:rPr lang="en-US" dirty="0"/>
              <a:t>In 1999, the first version of the Resource Description Framework appeared. RDF, as it is know for short, aims at standardizing data on the Semantic Web.</a:t>
            </a:r>
          </a:p>
          <a:p>
            <a:r>
              <a:rPr lang="en-US" dirty="0"/>
              <a:t>That same year, we got also the RDF Schema, RDFs language, published by the W3C.</a:t>
            </a:r>
          </a:p>
          <a:p>
            <a:r>
              <a:rPr lang="en-US" dirty="0"/>
              <a:t>By the way, the W3C is the World Wide Web Consortium, an international community founded by Berners-Lee in 1994, working towards standards for the Web, some of them particularly targeting the Semantic Web.</a:t>
            </a:r>
          </a:p>
          <a:p>
            <a:r>
              <a:rPr lang="en-US" dirty="0"/>
              <a:t>In 2000, we had some further developments regarding ontologies with DAML and </a:t>
            </a:r>
            <a:r>
              <a:rPr lang="en-US" dirty="0" err="1"/>
              <a:t>Ontoknowledge</a:t>
            </a:r>
            <a:r>
              <a:rPr lang="en-US" dirty="0"/>
              <a:t>.</a:t>
            </a:r>
          </a:p>
          <a:p>
            <a:r>
              <a:rPr lang="en-US" dirty="0"/>
              <a:t>In 2002, we got the Web Ontology Language aka OWL, a language commonly used to model ontologies.</a:t>
            </a:r>
          </a:p>
          <a:p>
            <a:r>
              <a:rPr lang="en-US" dirty="0"/>
              <a:t>From then on, we got further developments on these already established technologies and languages.</a:t>
            </a:r>
          </a:p>
          <a:p>
            <a:r>
              <a:rPr lang="en-US" dirty="0"/>
              <a:t>We got new version for RDF and OWL in 2004, and very important in 2008, thanks to SPARQL, we got a way to query RDF data</a:t>
            </a:r>
          </a:p>
          <a:p>
            <a:r>
              <a:rPr lang="en-US" dirty="0"/>
              <a:t>Further versions and improvements are nowadays still on the go.</a:t>
            </a:r>
          </a:p>
          <a:p>
            <a:r>
              <a:rPr lang="en-US" dirty="0"/>
              <a:t>In recent years, Semantic technologies have been successfully combined with machine and deep learning approaches.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395157E-5E7F-49C5-B6EB-7D6E02ADB0FC}" type="slidenum">
              <a:rPr lang="en-US" smtClean="0"/>
              <a:t>8</a:t>
            </a:fld>
            <a:endParaRPr lang="en-US"/>
          </a:p>
        </p:txBody>
      </p:sp>
    </p:spTree>
    <p:extLst>
      <p:ext uri="{BB962C8B-B14F-4D97-AF65-F5344CB8AC3E}">
        <p14:creationId xmlns:p14="http://schemas.microsoft.com/office/powerpoint/2010/main" val="3290269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5157E-5E7F-49C5-B6EB-7D6E02ADB0FC}" type="slidenum">
              <a:rPr lang="en-US" smtClean="0"/>
              <a:t>29</a:t>
            </a:fld>
            <a:endParaRPr lang="en-US"/>
          </a:p>
        </p:txBody>
      </p:sp>
    </p:spTree>
    <p:extLst>
      <p:ext uri="{BB962C8B-B14F-4D97-AF65-F5344CB8AC3E}">
        <p14:creationId xmlns:p14="http://schemas.microsoft.com/office/powerpoint/2010/main" val="66224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759A-E07C-498E-8CB7-7FC5F3CD17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93323A-FD69-459A-8439-CD806B5275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14521D-44F1-47BC-B891-969375AD7312}"/>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5" name="Footer Placeholder 4">
            <a:extLst>
              <a:ext uri="{FF2B5EF4-FFF2-40B4-BE49-F238E27FC236}">
                <a16:creationId xmlns:a16="http://schemas.microsoft.com/office/drawing/2014/main" id="{749D0A4B-AB0F-4B95-A171-43DA44DC5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FEDF4-53C9-4840-A887-1C19BDD298A6}"/>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3637981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ACEB-1B9A-4E8A-A901-735806193D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606619-A240-49FA-8DCC-782E6A67FF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C522A-A213-4888-A89F-9AAFD94373BD}"/>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5" name="Footer Placeholder 4">
            <a:extLst>
              <a:ext uri="{FF2B5EF4-FFF2-40B4-BE49-F238E27FC236}">
                <a16:creationId xmlns:a16="http://schemas.microsoft.com/office/drawing/2014/main" id="{5E883BFC-45AE-41BA-A7E9-B9E7CD9C0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FDF43-4508-45C9-8EBC-B75FFAE872FA}"/>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3929316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00BD81-97EE-43EE-A364-EB248508F2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9DFFE-067E-4D78-8FC2-95600263A6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E97A7-6AF3-4F4D-A338-010A4EDB01BB}"/>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5" name="Footer Placeholder 4">
            <a:extLst>
              <a:ext uri="{FF2B5EF4-FFF2-40B4-BE49-F238E27FC236}">
                <a16:creationId xmlns:a16="http://schemas.microsoft.com/office/drawing/2014/main" id="{B972E737-20D8-470B-9902-88AB879334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25F7F-98C5-428F-908F-1585BBE46E47}"/>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76357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B93E-58D2-4E4F-AA98-C1026DFCF8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24DCB-112C-47CD-8B5D-77D2935F2F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E3B9C-ABBF-42E4-AE91-FF515CD49016}"/>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5" name="Footer Placeholder 4">
            <a:extLst>
              <a:ext uri="{FF2B5EF4-FFF2-40B4-BE49-F238E27FC236}">
                <a16:creationId xmlns:a16="http://schemas.microsoft.com/office/drawing/2014/main" id="{037E1D84-A2CB-4F32-A41E-69E1A9386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63AB8B-8FA8-43CE-90C0-69B3B5C8DEAD}"/>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54755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ADDF-5B1F-401D-ABB7-998F422A9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9A66EA-95D1-46D7-9ECA-71BCF4BE1A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C06FE9-EBEA-4F66-B45E-C8DED157AE1E}"/>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5" name="Footer Placeholder 4">
            <a:extLst>
              <a:ext uri="{FF2B5EF4-FFF2-40B4-BE49-F238E27FC236}">
                <a16:creationId xmlns:a16="http://schemas.microsoft.com/office/drawing/2014/main" id="{A65502AB-346A-4D61-9091-10DFA321D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38577-0E2F-45E3-A86D-98511CAA75E5}"/>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64288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9D04-5368-4B10-B3A3-844856BC0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056B88-3DF3-4015-BF61-7D74A4B233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4D9D2-C4D2-4B94-BBF7-81DBB9FF0F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64024A-9F84-4CB3-8162-99CDDF4D80C9}"/>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6" name="Footer Placeholder 5">
            <a:extLst>
              <a:ext uri="{FF2B5EF4-FFF2-40B4-BE49-F238E27FC236}">
                <a16:creationId xmlns:a16="http://schemas.microsoft.com/office/drawing/2014/main" id="{963261F1-EE94-45E7-8114-B6DC06BBB6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79647-ED66-4774-AA71-57E7FA615F28}"/>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1322885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5E85-E1B8-47A4-A0BB-AB7597FE40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E09536-811B-4BB1-A98B-C4AB63A2E0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73F380-4D38-4566-92BA-E3156D79BA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C177BF-7670-4A4B-ADD0-DE8B98164D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6A01BA-623A-4C79-9493-037808D740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4A2A81-44E5-4850-8487-C61B843AC818}"/>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8" name="Footer Placeholder 7">
            <a:extLst>
              <a:ext uri="{FF2B5EF4-FFF2-40B4-BE49-F238E27FC236}">
                <a16:creationId xmlns:a16="http://schemas.microsoft.com/office/drawing/2014/main" id="{38E62E50-E551-4DEB-91C9-851160F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08602D-AF6A-4A23-9CA3-A362DC6DC695}"/>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53290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5DBCE-D4BB-4563-80CB-AA1876F117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12434A-FB84-4DC5-A60E-D58EE670AB75}"/>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4" name="Footer Placeholder 3">
            <a:extLst>
              <a:ext uri="{FF2B5EF4-FFF2-40B4-BE49-F238E27FC236}">
                <a16:creationId xmlns:a16="http://schemas.microsoft.com/office/drawing/2014/main" id="{B2105AFA-5D11-45B2-838D-6C8AF8A7D1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C44461-1293-4A66-9AFD-04593D155F0A}"/>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2010707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55EBDB-2182-4469-A694-9941E0E3A244}"/>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3" name="Footer Placeholder 2">
            <a:extLst>
              <a:ext uri="{FF2B5EF4-FFF2-40B4-BE49-F238E27FC236}">
                <a16:creationId xmlns:a16="http://schemas.microsoft.com/office/drawing/2014/main" id="{1BD741E7-399A-458C-904D-00B9363DD0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18011D-3EC8-4041-8702-1FB30229C9E2}"/>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93908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FF8CC-7A2F-4CFA-9406-0D60EC317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A26A63-1083-4B10-BC59-A4A3EFC0B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6DC9E0-6C70-41C6-A213-575042FF4F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3B77C-1BF3-437C-8B7A-08DD5DC10A5B}"/>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6" name="Footer Placeholder 5">
            <a:extLst>
              <a:ext uri="{FF2B5EF4-FFF2-40B4-BE49-F238E27FC236}">
                <a16:creationId xmlns:a16="http://schemas.microsoft.com/office/drawing/2014/main" id="{2EA33CD5-AE8B-4A25-A7F5-C88A02962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FC8B1-A94B-429E-BB57-376D33C75C04}"/>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2032762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1866-C40B-4897-A840-B8F270EA5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C3F90B-50E4-49C0-9558-AD996AAD35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10DBC2-998F-4DC4-9886-25FAAA01C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662F1-29A0-497F-B7ED-AB5BE0A0A42F}"/>
              </a:ext>
            </a:extLst>
          </p:cNvPr>
          <p:cNvSpPr>
            <a:spLocks noGrp="1"/>
          </p:cNvSpPr>
          <p:nvPr>
            <p:ph type="dt" sz="half" idx="10"/>
          </p:nvPr>
        </p:nvSpPr>
        <p:spPr/>
        <p:txBody>
          <a:bodyPr/>
          <a:lstStyle/>
          <a:p>
            <a:fld id="{66FA8C12-9B0B-46D6-B637-FB4145A92D8C}" type="datetimeFigureOut">
              <a:rPr lang="en-US" smtClean="0"/>
              <a:t>7/14/2021</a:t>
            </a:fld>
            <a:endParaRPr lang="en-US"/>
          </a:p>
        </p:txBody>
      </p:sp>
      <p:sp>
        <p:nvSpPr>
          <p:cNvPr id="6" name="Footer Placeholder 5">
            <a:extLst>
              <a:ext uri="{FF2B5EF4-FFF2-40B4-BE49-F238E27FC236}">
                <a16:creationId xmlns:a16="http://schemas.microsoft.com/office/drawing/2014/main" id="{5B408617-644B-4C47-B497-479B5DBAD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3CC1E-D405-47FB-B2AE-DADAF006DCC7}"/>
              </a:ext>
            </a:extLst>
          </p:cNvPr>
          <p:cNvSpPr>
            <a:spLocks noGrp="1"/>
          </p:cNvSpPr>
          <p:nvPr>
            <p:ph type="sldNum" sz="quarter" idx="12"/>
          </p:nvPr>
        </p:nvSpPr>
        <p:spPr/>
        <p:txBody>
          <a:bodyPr/>
          <a:lstStyle/>
          <a:p>
            <a:fld id="{1277F4C7-C3D6-44F5-BF40-E3FC6A7F79B4}" type="slidenum">
              <a:rPr lang="en-US" smtClean="0"/>
              <a:t>‹#›</a:t>
            </a:fld>
            <a:endParaRPr lang="en-US"/>
          </a:p>
        </p:txBody>
      </p:sp>
    </p:spTree>
    <p:extLst>
      <p:ext uri="{BB962C8B-B14F-4D97-AF65-F5344CB8AC3E}">
        <p14:creationId xmlns:p14="http://schemas.microsoft.com/office/powerpoint/2010/main" val="618892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730DBF-B0D1-4362-961F-7D5A89621A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478DB3-D01E-497F-BE2B-60846393C9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E2087-58FA-48EB-BA9C-31FF783A5E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A8C12-9B0B-46D6-B637-FB4145A92D8C}" type="datetimeFigureOut">
              <a:rPr lang="en-US" smtClean="0"/>
              <a:t>7/14/2021</a:t>
            </a:fld>
            <a:endParaRPr lang="en-US"/>
          </a:p>
        </p:txBody>
      </p:sp>
      <p:sp>
        <p:nvSpPr>
          <p:cNvPr id="5" name="Footer Placeholder 4">
            <a:extLst>
              <a:ext uri="{FF2B5EF4-FFF2-40B4-BE49-F238E27FC236}">
                <a16:creationId xmlns:a16="http://schemas.microsoft.com/office/drawing/2014/main" id="{18F629BE-D330-4DA0-86F1-C8C8C5BBEE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DDB413-DD5D-479E-A228-4700787F43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7F4C7-C3D6-44F5-BF40-E3FC6A7F79B4}" type="slidenum">
              <a:rPr lang="en-US" smtClean="0"/>
              <a:t>‹#›</a:t>
            </a:fld>
            <a:endParaRPr lang="en-US"/>
          </a:p>
        </p:txBody>
      </p:sp>
    </p:spTree>
    <p:extLst>
      <p:ext uri="{BB962C8B-B14F-4D97-AF65-F5344CB8AC3E}">
        <p14:creationId xmlns:p14="http://schemas.microsoft.com/office/powerpoint/2010/main" val="20356744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9.jpg"/><Relationship Id="rId5" Type="http://schemas.openxmlformats.org/officeDocument/2006/relationships/image" Target="../media/image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
            <a:extLst>
              <a:ext uri="{FF2B5EF4-FFF2-40B4-BE49-F238E27FC236}">
                <a16:creationId xmlns:a16="http://schemas.microsoft.com/office/drawing/2014/main" id="{E188F120-A2D0-4604-B68D-15F0D2CAA8AD}"/>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sp>
        <p:nvSpPr>
          <p:cNvPr id="4" name="TextBox 3">
            <a:extLst>
              <a:ext uri="{FF2B5EF4-FFF2-40B4-BE49-F238E27FC236}">
                <a16:creationId xmlns:a16="http://schemas.microsoft.com/office/drawing/2014/main" id="{24731C22-C080-450A-B131-AF8CEA4AF2BE}"/>
              </a:ext>
            </a:extLst>
          </p:cNvPr>
          <p:cNvSpPr txBox="1"/>
          <p:nvPr/>
        </p:nvSpPr>
        <p:spPr>
          <a:xfrm>
            <a:off x="4572000" y="5295014"/>
            <a:ext cx="2953512" cy="461665"/>
          </a:xfrm>
          <a:prstGeom prst="rect">
            <a:avLst/>
          </a:prstGeom>
          <a:solidFill>
            <a:schemeClr val="tx1"/>
          </a:solidFill>
        </p:spPr>
        <p:txBody>
          <a:bodyPr wrap="square" rtlCol="0">
            <a:spAutoFit/>
          </a:bodyPr>
          <a:lstStyle/>
          <a:p>
            <a:pPr algn="ctr"/>
            <a:r>
              <a:rPr lang="en-US" sz="2400" dirty="0">
                <a:solidFill>
                  <a:schemeClr val="bg1"/>
                </a:solidFill>
                <a:latin typeface="Calibri" panose="020F0502020204030204" pitchFamily="34" charset="0"/>
                <a:cs typeface="Calibri" panose="020F0502020204030204" pitchFamily="34" charset="0"/>
              </a:rPr>
              <a:t>July</a:t>
            </a:r>
            <a:r>
              <a:rPr lang="en-US" sz="2400">
                <a:solidFill>
                  <a:schemeClr val="bg1"/>
                </a:solidFill>
                <a:latin typeface="Calibri" panose="020F0502020204030204" pitchFamily="34" charset="0"/>
                <a:cs typeface="Calibri" panose="020F0502020204030204" pitchFamily="34" charset="0"/>
              </a:rPr>
              <a:t>, 2021</a:t>
            </a:r>
            <a:endParaRPr lang="en-US" sz="2400" dirty="0">
              <a:solidFill>
                <a:schemeClr val="bg1"/>
              </a:solidFill>
              <a:latin typeface="Calibri" panose="020F0502020204030204" pitchFamily="34" charset="0"/>
              <a:cs typeface="Calibri" panose="020F0502020204030204" pitchFamily="34" charset="0"/>
            </a:endParaRPr>
          </a:p>
        </p:txBody>
      </p:sp>
      <p:pic>
        <p:nvPicPr>
          <p:cNvPr id="6" name="Audio 5">
            <a:hlinkClick r:id="" action="ppaction://media"/>
            <a:extLst>
              <a:ext uri="{FF2B5EF4-FFF2-40B4-BE49-F238E27FC236}">
                <a16:creationId xmlns:a16="http://schemas.microsoft.com/office/drawing/2014/main" id="{F488E0EE-0A8D-4ADA-A7CA-A88E3A1AF3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57090498"/>
      </p:ext>
    </p:extLst>
  </p:cSld>
  <p:clrMapOvr>
    <a:masterClrMapping/>
  </p:clrMapOvr>
  <mc:AlternateContent xmlns:mc="http://schemas.openxmlformats.org/markup-compatibility/2006" xmlns:p14="http://schemas.microsoft.com/office/powerpoint/2010/main">
    <mc:Choice Requires="p14">
      <p:transition spd="slow" p14:dur="2000" advTm="26736"/>
    </mc:Choice>
    <mc:Fallback xmlns="">
      <p:transition spd="slow" advTm="26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0">
            <a:extLst>
              <a:ext uri="{FF2B5EF4-FFF2-40B4-BE49-F238E27FC236}">
                <a16:creationId xmlns:a16="http://schemas.microsoft.com/office/drawing/2014/main" id="{034464FF-6293-4AC5-96D2-0B2415CAA847}"/>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18" name="Audio 17">
            <a:hlinkClick r:id="" action="ppaction://media"/>
            <a:extLst>
              <a:ext uri="{FF2B5EF4-FFF2-40B4-BE49-F238E27FC236}">
                <a16:creationId xmlns:a16="http://schemas.microsoft.com/office/drawing/2014/main" id="{27B819A3-F557-4923-9260-C7FF97E9CC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25682781"/>
      </p:ext>
    </p:extLst>
  </p:cSld>
  <p:clrMapOvr>
    <a:masterClrMapping/>
  </p:clrMapOvr>
  <mc:AlternateContent xmlns:mc="http://schemas.openxmlformats.org/markup-compatibility/2006" xmlns:p14="http://schemas.microsoft.com/office/powerpoint/2010/main">
    <mc:Choice Requires="p14">
      <p:transition spd="slow" p14:dur="2000" advTm="194360"/>
    </mc:Choice>
    <mc:Fallback xmlns="">
      <p:transition spd="slow" advTm="194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1872" x="19050" y="639763"/>
          <p14:tracePt t="1898" x="26988" y="639763"/>
          <p14:tracePt t="1921" x="36513" y="639763"/>
          <p14:tracePt t="1953" x="46038" y="639763"/>
          <p14:tracePt t="1990" x="55563" y="639763"/>
          <p14:tracePt t="2027" x="73025" y="639763"/>
          <p14:tracePt t="2055" x="82550" y="639763"/>
          <p14:tracePt t="2175" x="92075" y="639763"/>
          <p14:tracePt t="2189" x="92075" y="647700"/>
          <p14:tracePt t="2215" x="109538" y="657225"/>
          <p14:tracePt t="2220" x="119063" y="657225"/>
          <p14:tracePt t="2228" x="128588" y="657225"/>
          <p14:tracePt t="2242" x="136525" y="657225"/>
          <p14:tracePt t="13760" x="201613" y="693738"/>
          <p14:tracePt t="13771" x="328613" y="793750"/>
          <p14:tracePt t="13782" x="457200" y="876300"/>
          <p14:tracePt t="13796" x="520700" y="931863"/>
          <p14:tracePt t="13804" x="630238" y="985838"/>
          <p14:tracePt t="13810" x="676275" y="1014413"/>
          <p14:tracePt t="13820" x="720725" y="1050925"/>
          <p14:tracePt t="13834" x="849313" y="1104900"/>
          <p14:tracePt t="13839" x="912813" y="1131888"/>
          <p14:tracePt t="13842" x="977900" y="1187450"/>
          <p14:tracePt t="13850" x="1041400" y="1223963"/>
          <p14:tracePt t="13857" x="1087438" y="1260475"/>
          <p14:tracePt t="13865" x="1160463" y="1314450"/>
          <p14:tracePt t="13872" x="1223963" y="1379538"/>
          <p14:tracePt t="13876" x="1287463" y="1416050"/>
          <p14:tracePt t="13893" x="1416050" y="1525588"/>
          <p14:tracePt t="13912" x="1606550" y="1643063"/>
          <p14:tracePt t="13918" x="1671638" y="1662113"/>
          <p14:tracePt t="13927" x="1708150" y="1698625"/>
          <p14:tracePt t="13932" x="1754188" y="1716088"/>
          <p14:tracePt t="13941" x="1790700" y="1725613"/>
          <p14:tracePt t="13966" x="1900238" y="1808163"/>
          <p14:tracePt t="13968" x="1927225" y="1817688"/>
          <p14:tracePt t="13972" x="1954213" y="1825625"/>
          <p14:tracePt t="13981" x="2000250" y="1844675"/>
          <p14:tracePt t="13988" x="2046288" y="1871663"/>
          <p14:tracePt t="13994" x="2127250" y="1881188"/>
          <p14:tracePt t="14001" x="2163763" y="1890713"/>
          <p14:tracePt t="14010" x="2228850" y="1917700"/>
          <p14:tracePt t="14014" x="2273300" y="1927225"/>
          <p14:tracePt t="14025" x="2309813" y="1935163"/>
          <p14:tracePt t="14049" x="2474913" y="2000250"/>
          <p14:tracePt t="14058" x="2603500" y="2073275"/>
          <p14:tracePt t="14073" x="2713038" y="2136775"/>
          <p14:tracePt t="14086" x="2822575" y="2200275"/>
          <p14:tracePt t="14094" x="2840038" y="2209800"/>
          <p14:tracePt t="14100" x="2876550" y="2219325"/>
          <p14:tracePt t="14112" x="2903538" y="2228850"/>
          <p14:tracePt t="14125" x="2968625" y="2246313"/>
          <p14:tracePt t="14133" x="3022600" y="2265363"/>
          <p14:tracePt t="14146" x="3049588" y="2265363"/>
          <p14:tracePt t="14159" x="3078163" y="2265363"/>
          <p14:tracePt t="14166" x="3114675" y="2265363"/>
          <p14:tracePt t="14174" x="3122613" y="2265363"/>
          <p14:tracePt t="14186" x="3132138" y="2265363"/>
          <p14:tracePt t="14202" x="3141663" y="2265363"/>
          <p14:tracePt t="14224" x="3151188" y="2265363"/>
          <p14:tracePt t="14248" x="3195638" y="2265363"/>
          <p14:tracePt t="24334" x="3195638" y="2301875"/>
          <p14:tracePt t="24341" x="3195638" y="2328863"/>
          <p14:tracePt t="24347" x="3195638" y="2365375"/>
          <p14:tracePt t="24358" x="3195638" y="2392363"/>
          <p14:tracePt t="24361" x="3195638" y="2401888"/>
          <p14:tracePt t="24368" x="3195638" y="2419350"/>
          <p14:tracePt t="24375" x="3195638" y="2438400"/>
          <p14:tracePt t="24381" x="3195638" y="2465388"/>
          <p14:tracePt t="24388" x="3195638" y="2474913"/>
          <p14:tracePt t="24395" x="3195638" y="2492375"/>
          <p14:tracePt t="24403" x="3195638" y="2501900"/>
          <p14:tracePt t="24409" x="3195638" y="2520950"/>
          <p14:tracePt t="24426" x="3195638" y="2528888"/>
          <p14:tracePt t="24431" x="3195638" y="2557463"/>
          <p14:tracePt t="24436" x="3195638" y="2574925"/>
          <p14:tracePt t="24444" x="3195638" y="2584450"/>
          <p14:tracePt t="24449" x="3205163" y="2601913"/>
          <p14:tracePt t="24458" x="3205163" y="2620963"/>
          <p14:tracePt t="24464" x="3205163" y="2647950"/>
          <p14:tracePt t="24471" x="3205163" y="2667000"/>
          <p14:tracePt t="24479" x="3214688" y="2684463"/>
          <p14:tracePt t="24486" x="3214688" y="2693988"/>
          <p14:tracePt t="24492" x="3214688" y="2711450"/>
          <p14:tracePt t="24506" x="3214688" y="2730500"/>
          <p14:tracePt t="24512" x="3214688" y="2740025"/>
          <p14:tracePt t="24518" x="3214688" y="2747963"/>
          <p14:tracePt t="24525" x="3214688" y="2757488"/>
          <p14:tracePt t="24532" x="3214688" y="2767013"/>
          <p14:tracePt t="24562" x="3214688" y="2776538"/>
          <p14:tracePt t="24573" x="3214688" y="2784475"/>
          <p14:tracePt t="24583" x="3214688" y="2813050"/>
          <p14:tracePt t="24596" x="3214688" y="2820988"/>
          <p14:tracePt t="24604" x="3214688" y="2830513"/>
          <p14:tracePt t="24609" x="3214688" y="2840038"/>
          <p14:tracePt t="24616" x="3214688" y="2849563"/>
          <p14:tracePt t="24633" x="3224213" y="2857500"/>
          <p14:tracePt t="24649" x="3224213" y="2867025"/>
          <p14:tracePt t="24658" x="3224213" y="2876550"/>
          <p14:tracePt t="24685" x="3224213" y="2886075"/>
          <p14:tracePt t="24698" x="3224213" y="2894013"/>
          <p14:tracePt t="24706" x="3224213" y="2903538"/>
          <p14:tracePt t="24717" x="3224213" y="2913063"/>
          <p14:tracePt t="24744" x="3224213" y="2922588"/>
          <p14:tracePt t="24758" x="3224213" y="2930525"/>
          <p14:tracePt t="24786" x="3224213" y="2940050"/>
          <p14:tracePt t="24854" x="3224213" y="2949575"/>
          <p14:tracePt t="36853" x="3224213" y="2968625"/>
          <p14:tracePt t="36858" x="3224213" y="2986088"/>
          <p14:tracePt t="36864" x="3224213" y="2995613"/>
          <p14:tracePt t="36872" x="3224213" y="3013075"/>
          <p14:tracePt t="36877" x="3224213" y="3022600"/>
          <p14:tracePt t="36887" x="3224213" y="3041650"/>
          <p14:tracePt t="36889" x="3224213" y="3059113"/>
          <p14:tracePt t="36899" x="3224213" y="3078163"/>
          <p14:tracePt t="36904" x="3224213" y="3086100"/>
          <p14:tracePt t="36912" x="3232150" y="3105150"/>
          <p14:tracePt t="36920" x="3232150" y="3114675"/>
          <p14:tracePt t="36924" x="3232150" y="3141663"/>
          <p14:tracePt t="36935" x="3232150" y="3151188"/>
          <p14:tracePt t="36949" x="3232150" y="3159125"/>
          <p14:tracePt t="36954" x="3232150" y="3168650"/>
          <p14:tracePt t="36960" x="3232150" y="3178175"/>
          <p14:tracePt t="36966" x="3232150" y="3195638"/>
          <p14:tracePt t="36972" x="3232150" y="3214688"/>
          <p14:tracePt t="36982" x="3232150" y="3224213"/>
          <p14:tracePt t="36998" x="3232150" y="3232150"/>
          <p14:tracePt t="37013" x="3232150" y="3260725"/>
          <p14:tracePt t="37024" x="3232150" y="3278188"/>
          <p14:tracePt t="37035" x="3232150" y="3287713"/>
          <p14:tracePt t="37046" x="3232150" y="3314700"/>
          <p14:tracePt t="37055" x="3232150" y="3324225"/>
          <p14:tracePt t="37060" x="3232150" y="3333750"/>
          <p14:tracePt t="37066" x="3232150" y="3341688"/>
          <p14:tracePt t="37080" x="3232150" y="3351213"/>
          <p14:tracePt t="37113" x="3232150" y="3360738"/>
          <p14:tracePt t="37143" x="3232150" y="3387725"/>
          <p14:tracePt t="37156" x="3232150" y="3406775"/>
          <p14:tracePt t="37162" x="3232150" y="3414713"/>
          <p14:tracePt t="37178" x="3232150" y="3424238"/>
          <p14:tracePt t="37188" x="3232150" y="3443288"/>
          <p14:tracePt t="37206" x="3232150" y="3460750"/>
          <p14:tracePt t="37222" x="3232150" y="3470275"/>
          <p14:tracePt t="37257" x="3232150" y="3479800"/>
          <p14:tracePt t="37319" x="3232150" y="3487738"/>
          <p14:tracePt t="49114" x="3232150" y="3497263"/>
          <p14:tracePt t="49121" x="3232150" y="3506788"/>
          <p14:tracePt t="49127" x="3232150" y="3516313"/>
          <p14:tracePt t="49132" x="3232150" y="3524250"/>
          <p14:tracePt t="49143" x="3232150" y="3533775"/>
          <p14:tracePt t="49151" x="3232150" y="3543300"/>
          <p14:tracePt t="49176" x="3232150" y="3552825"/>
          <p14:tracePt t="49210" x="3232150" y="3570288"/>
          <p14:tracePt t="49214" x="3232150" y="3579813"/>
          <p14:tracePt t="49222" x="3232150" y="3589338"/>
          <p14:tracePt t="49237" x="3232150" y="3597275"/>
          <p14:tracePt t="49245" x="3232150" y="3606800"/>
          <p14:tracePt t="49250" x="3232150" y="3616325"/>
          <p14:tracePt t="49267" x="3232150" y="3625850"/>
          <p14:tracePt t="49277" x="3232150" y="3633788"/>
          <p14:tracePt t="49297" x="3232150" y="3652838"/>
          <p14:tracePt t="49346" x="3232150" y="3662363"/>
          <p14:tracePt t="49355" x="3232150" y="3670300"/>
          <p14:tracePt t="49361" x="3232150" y="3679825"/>
          <p14:tracePt t="49374" x="3232150" y="3689350"/>
          <p14:tracePt t="49395" x="3232150" y="3698875"/>
          <p14:tracePt t="49453" x="3232150" y="3706813"/>
          <p14:tracePt t="49486" x="3232150" y="3735388"/>
          <p14:tracePt t="49494" x="3232150" y="3743325"/>
          <p14:tracePt t="49502" x="3232150" y="3752850"/>
          <p14:tracePt t="49523" x="3232150" y="3762375"/>
          <p14:tracePt t="49546" x="3232150" y="3771900"/>
          <p14:tracePt t="49581" x="3232150" y="3779838"/>
          <p14:tracePt t="60566" x="3232150" y="3789363"/>
          <p14:tracePt t="60585" x="3232150" y="3816350"/>
          <p14:tracePt t="60599" x="3232150" y="3835400"/>
          <p14:tracePt t="60605" x="3232150" y="3844925"/>
          <p14:tracePt t="60608" x="3232150" y="3862388"/>
          <p14:tracePt t="60619" x="3232150" y="3871913"/>
          <p14:tracePt t="60622" x="3232150" y="3881438"/>
          <p14:tracePt t="60651" x="3224213" y="3889375"/>
          <p14:tracePt t="60658" x="3224213" y="3898900"/>
          <p14:tracePt t="60664" x="3224213" y="3908425"/>
          <p14:tracePt t="60674" x="3224213" y="3917950"/>
          <p14:tracePt t="60678" x="3214688" y="3927475"/>
          <p14:tracePt t="60686" x="3214688" y="3944938"/>
          <p14:tracePt t="60725" x="3214688" y="3981450"/>
          <p14:tracePt t="60728" x="3214688" y="3990975"/>
          <p14:tracePt t="60747" x="3214688" y="4000500"/>
          <p14:tracePt t="60764" x="3214688" y="4017963"/>
          <p14:tracePt t="60784" x="3214688" y="4027488"/>
          <p14:tracePt t="60793" x="3214688" y="4037013"/>
          <p14:tracePt t="60800" x="3214688" y="4044950"/>
          <p14:tracePt t="60811" x="3214688" y="4054475"/>
          <p14:tracePt t="60825" x="3214688" y="4064000"/>
          <p14:tracePt t="60841" x="3214688" y="4073525"/>
          <p14:tracePt t="60869" x="3214688" y="4081463"/>
          <p14:tracePt t="60893" x="3214688" y="4100513"/>
          <p14:tracePt t="60925" x="3214688" y="4110038"/>
          <p14:tracePt t="60936" x="3205163" y="4117975"/>
          <p14:tracePt t="60959" x="3205163" y="4127500"/>
          <p14:tracePt t="60968" x="3205163" y="4137025"/>
          <p14:tracePt t="60982" x="3205163" y="4146550"/>
          <p14:tracePt t="61004" x="3205163" y="4154488"/>
          <p14:tracePt t="61024" x="3195638" y="4154488"/>
          <p14:tracePt t="61043" x="3195638" y="4164013"/>
          <p14:tracePt t="75113" x="3195638" y="4173538"/>
          <p14:tracePt t="75120" x="3195638" y="4183063"/>
          <p14:tracePt t="75126" x="3195638" y="4200525"/>
          <p14:tracePt t="75141" x="3195638" y="4219575"/>
          <p14:tracePt t="75160" x="3195638" y="4246563"/>
          <p14:tracePt t="75165" x="3195638" y="4256088"/>
          <p14:tracePt t="75173" x="3195638" y="4264025"/>
          <p14:tracePt t="75177" x="3195638" y="4273550"/>
          <p14:tracePt t="75186" x="3195638" y="4283075"/>
          <p14:tracePt t="75194" x="3195638" y="4292600"/>
          <p14:tracePt t="75206" x="3195638" y="4300538"/>
          <p14:tracePt t="75214" x="3195638" y="4319588"/>
          <p14:tracePt t="75218" x="3195638" y="4329113"/>
          <p14:tracePt t="75227" x="3195638" y="4337050"/>
          <p14:tracePt t="75245" x="3195638" y="4356100"/>
          <p14:tracePt t="75259" x="3195638" y="4365625"/>
          <p14:tracePt t="75268" x="3195638" y="4383088"/>
          <p14:tracePt t="75274" x="3195638" y="4402138"/>
          <p14:tracePt t="75281" x="3195638" y="4410075"/>
          <p14:tracePt t="75305" x="3195638" y="4419600"/>
          <p14:tracePt t="75312" x="3195638" y="4429125"/>
          <p14:tracePt t="75335" x="3195638" y="4438650"/>
          <p14:tracePt t="75343" x="3195638" y="4446588"/>
          <p14:tracePt t="75366" x="3195638" y="4456113"/>
          <p14:tracePt t="75394" x="3195638" y="4465638"/>
          <p14:tracePt t="75397" x="3195638" y="4475163"/>
          <p14:tracePt t="75413" x="3195638" y="4483100"/>
          <p14:tracePt t="94983" x="3241675" y="4456113"/>
          <p14:tracePt t="94990" x="3314700" y="4402138"/>
          <p14:tracePt t="94996" x="3379788" y="4319588"/>
          <p14:tracePt t="95013" x="3552825" y="4173538"/>
          <p14:tracePt t="95025" x="3662363" y="4081463"/>
          <p14:tracePt t="95031" x="3725863" y="4044950"/>
          <p14:tracePt t="95038" x="3789363" y="4000500"/>
          <p14:tracePt t="95042" x="3862388" y="3927475"/>
          <p14:tracePt t="95048" x="3944938" y="3825875"/>
          <p14:tracePt t="95056" x="4017963" y="3762375"/>
          <p14:tracePt t="95065" x="4090988" y="3662363"/>
          <p14:tracePt t="95068" x="4173538" y="3570288"/>
          <p14:tracePt t="95077" x="4246563" y="3470275"/>
          <p14:tracePt t="95085" x="4310063" y="3387725"/>
          <p14:tracePt t="95089" x="4346575" y="3341688"/>
          <p14:tracePt t="95097" x="4419600" y="3287713"/>
          <p14:tracePt t="95105" x="4465638" y="3224213"/>
          <p14:tracePt t="95110" x="4521200" y="3159125"/>
          <p14:tracePt t="95118" x="4594225" y="3068638"/>
          <p14:tracePt t="95134" x="4748213" y="2886075"/>
          <p14:tracePt t="95154" x="4949825" y="2620963"/>
          <p14:tracePt t="95169" x="5078413" y="2484438"/>
          <p14:tracePt t="95177" x="5168900" y="2411413"/>
          <p14:tracePt t="95180" x="5195888" y="2382838"/>
          <p14:tracePt t="95188" x="5260975" y="2346325"/>
          <p14:tracePt t="95208" x="5334000" y="2265363"/>
          <p14:tracePt t="95217" x="5434013" y="2146300"/>
          <p14:tracePt t="95220" x="5461000" y="2119313"/>
          <p14:tracePt t="95228" x="5553075" y="2027238"/>
          <p14:tracePt t="95235" x="5634038" y="1973263"/>
          <p14:tracePt t="95242" x="5662613" y="1944688"/>
          <p14:tracePt t="95250" x="5735638" y="1881188"/>
          <p14:tracePt t="95271" x="5927725" y="1752600"/>
          <p14:tracePt t="95277" x="5954713" y="1735138"/>
          <p14:tracePt t="95283" x="5972175" y="1725613"/>
          <p14:tracePt t="95293" x="6018213" y="1708150"/>
          <p14:tracePt t="95296" x="6037263" y="1698625"/>
          <p14:tracePt t="95302" x="6064250" y="1689100"/>
          <p14:tracePt t="95315" x="6110288" y="1679575"/>
          <p14:tracePt t="95330" x="6173788" y="1643063"/>
          <p14:tracePt t="95345" x="6227763" y="1643063"/>
          <p14:tracePt t="95356" x="6300788" y="1635125"/>
          <p14:tracePt t="95369" x="6337300" y="1635125"/>
          <p14:tracePt t="95379" x="6392863" y="1625600"/>
          <p14:tracePt t="95394" x="6410325" y="1625600"/>
          <p14:tracePt t="95409" x="6465888" y="1625600"/>
          <p14:tracePt t="95416" x="6483350" y="1625600"/>
          <p14:tracePt t="95426" x="6502400" y="1625600"/>
          <p14:tracePt t="95440" x="6511925" y="1625600"/>
          <p14:tracePt t="95443" x="6529388" y="1625600"/>
          <p14:tracePt t="95446" x="6538913" y="1625600"/>
          <p14:tracePt t="95453" x="6548438" y="1625600"/>
          <p14:tracePt t="95461" x="6565900" y="1625600"/>
          <p14:tracePt t="95476" x="6584950" y="1625600"/>
          <p14:tracePt t="95482" x="6602413" y="1635125"/>
          <p14:tracePt t="95490" x="6611938" y="1635125"/>
          <p14:tracePt t="95498" x="6621463" y="1643063"/>
          <p14:tracePt t="95527" x="6667500" y="1671638"/>
          <p14:tracePt t="95536" x="6684963" y="1679575"/>
          <p14:tracePt t="95547" x="6704013" y="1689100"/>
          <p14:tracePt t="95558" x="6748463" y="1698625"/>
          <p14:tracePt t="95572" x="6784975" y="1708150"/>
          <p14:tracePt t="95583" x="6794500" y="1716088"/>
          <p14:tracePt t="95597" x="6813550" y="1725613"/>
          <p14:tracePt t="95609" x="6831013" y="1752600"/>
          <p14:tracePt t="95620" x="6850063" y="1781175"/>
          <p14:tracePt t="95630" x="6850063" y="1789113"/>
          <p14:tracePt t="95644" x="6850063" y="1808163"/>
          <p14:tracePt t="95657" x="6858000" y="1844675"/>
          <p14:tracePt t="95672" x="6867525" y="1862138"/>
          <p14:tracePt t="95683" x="6877050" y="1890713"/>
          <p14:tracePt t="95695" x="6877050" y="1908175"/>
          <p14:tracePt t="95708" x="6877050" y="1944688"/>
          <p14:tracePt t="95719" x="6877050" y="1963738"/>
          <p14:tracePt t="95740" x="6877050" y="1981200"/>
          <p14:tracePt t="95752" x="6877050" y="1990725"/>
          <p14:tracePt t="95777" x="6886575" y="2017713"/>
          <p14:tracePt t="95803" x="6894513" y="2017713"/>
          <p14:tracePt t="95818" x="6904038" y="2027238"/>
          <p14:tracePt t="95827" x="6923088" y="2036763"/>
          <p14:tracePt t="95849" x="6923088" y="2046288"/>
          <p14:tracePt t="95860" x="6923088" y="2054225"/>
          <p14:tracePt t="95868" x="6923088" y="2063750"/>
          <p14:tracePt t="95876" x="6931025" y="2063750"/>
          <p14:tracePt t="95910" x="6950075" y="2082800"/>
          <p14:tracePt t="95919" x="6959600" y="2082800"/>
          <p14:tracePt t="95930" x="6967538" y="2090738"/>
          <p14:tracePt t="95946" x="6977063" y="2100263"/>
          <p14:tracePt t="95957" x="7004050" y="2109788"/>
          <p14:tracePt t="95969" x="7013575" y="2109788"/>
          <p14:tracePt t="95981" x="7032625" y="2119313"/>
          <p14:tracePt t="95990" x="7040563" y="2119313"/>
          <p14:tracePt t="96006" x="7050088" y="2127250"/>
          <p14:tracePt t="96020" x="7059613" y="2127250"/>
          <p14:tracePt t="96044" x="7086600" y="2136775"/>
          <p14:tracePt t="96061" x="7096125" y="2136775"/>
          <p14:tracePt t="96084" x="7096125" y="2146300"/>
          <p14:tracePt t="96105" x="7105650" y="2146300"/>
          <p14:tracePt t="96141" x="7113588" y="2155825"/>
          <p14:tracePt t="96171" x="7123113" y="2155825"/>
          <p14:tracePt t="96204" x="7132638" y="2155825"/>
          <p14:tracePt t="96267" x="7132638" y="2173288"/>
          <p14:tracePt t="96294" x="7142163" y="2173288"/>
          <p14:tracePt t="96307" x="7142163" y="2182813"/>
          <p14:tracePt t="96328" x="7150100" y="2182813"/>
          <p14:tracePt t="96342" x="7159625" y="2192338"/>
          <p14:tracePt t="96350" x="7169150" y="2192338"/>
          <p14:tracePt t="96362" x="7178675" y="2200275"/>
          <p14:tracePt t="96369" x="7186613" y="2209800"/>
          <p14:tracePt t="96394" x="7196138" y="2209800"/>
          <p14:tracePt t="103496" x="7196138" y="2228850"/>
          <p14:tracePt t="103503" x="7196138" y="2236788"/>
          <p14:tracePt t="103512" x="7196138" y="2246313"/>
          <p14:tracePt t="103526" x="7196138" y="2265363"/>
          <p14:tracePt t="103538" x="7196138" y="2282825"/>
          <p14:tracePt t="103544" x="7196138" y="2292350"/>
          <p14:tracePt t="103546" x="7196138" y="2301875"/>
          <p14:tracePt t="103557" x="7196138" y="2309813"/>
          <p14:tracePt t="103560" x="7196138" y="2319338"/>
          <p14:tracePt t="103569" x="7196138" y="2328863"/>
          <p14:tracePt t="103585" x="7196138" y="2338388"/>
          <p14:tracePt t="103592" x="7196138" y="2346325"/>
          <p14:tracePt t="103598" x="7196138" y="2365375"/>
          <p14:tracePt t="103617" x="7196138" y="2382838"/>
          <p14:tracePt t="103622" x="7196138" y="2392363"/>
          <p14:tracePt t="103640" x="7196138" y="2411413"/>
          <p14:tracePt t="103654" x="7196138" y="2419350"/>
          <p14:tracePt t="103660" x="7196138" y="2428875"/>
          <p14:tracePt t="103666" x="7205663" y="2428875"/>
          <p14:tracePt t="103674" x="7205663" y="2447925"/>
          <p14:tracePt t="103685" x="7205663" y="2455863"/>
          <p14:tracePt t="103712" x="7215188" y="2474913"/>
          <p14:tracePt t="103732" x="7223125" y="2520950"/>
          <p14:tracePt t="103740" x="7223125" y="2538413"/>
          <p14:tracePt t="103752" x="7223125" y="2547938"/>
          <p14:tracePt t="103774" x="7223125" y="2557463"/>
          <p14:tracePt t="103804" x="7223125" y="2565400"/>
          <p14:tracePt t="103831" x="7223125" y="2574925"/>
          <p14:tracePt t="103915" x="7223125" y="2584450"/>
          <p14:tracePt t="117398" x="7223125" y="2601913"/>
          <p14:tracePt t="117404" x="7223125" y="2611438"/>
          <p14:tracePt t="117412" x="7223125" y="2620963"/>
          <p14:tracePt t="117423" x="7223125" y="2638425"/>
          <p14:tracePt t="117428" x="7223125" y="2647950"/>
          <p14:tracePt t="117435" x="7223125" y="2667000"/>
          <p14:tracePt t="117450" x="7223125" y="2684463"/>
          <p14:tracePt t="117455" x="7223125" y="2693988"/>
          <p14:tracePt t="117463" x="7223125" y="2703513"/>
          <p14:tracePt t="117477" x="7223125" y="2711450"/>
          <p14:tracePt t="117483" x="7223125" y="2720975"/>
          <p14:tracePt t="117495" x="7223125" y="2730500"/>
          <p14:tracePt t="117517" x="7223125" y="2757488"/>
          <p14:tracePt t="117528" x="7232650" y="2776538"/>
          <p14:tracePt t="117539" x="7242175" y="2794000"/>
          <p14:tracePt t="117544" x="7242175" y="2803525"/>
          <p14:tracePt t="117552" x="7242175" y="2813050"/>
          <p14:tracePt t="117562" x="7242175" y="2820988"/>
          <p14:tracePt t="117564" x="7251700" y="2830513"/>
          <p14:tracePt t="117575" x="7251700" y="2840038"/>
          <p14:tracePt t="117580" x="7251700" y="2849563"/>
          <p14:tracePt t="117586" x="7251700" y="2857500"/>
          <p14:tracePt t="117593" x="7259638" y="2867025"/>
          <p14:tracePt t="117603" x="7259638" y="2876550"/>
          <p14:tracePt t="117629" x="7259638" y="2886075"/>
          <p14:tracePt t="117643" x="7259638" y="2903538"/>
          <p14:tracePt t="117657" x="7259638" y="2913063"/>
          <p14:tracePt t="117692" x="7259638" y="2922588"/>
          <p14:tracePt t="117725" x="7259638" y="2930525"/>
          <p14:tracePt t="129423" x="7259638" y="2949575"/>
          <p14:tracePt t="129430" x="7259638" y="2959100"/>
          <p14:tracePt t="129438" x="7259638" y="2968625"/>
          <p14:tracePt t="129448" x="7259638" y="2976563"/>
          <p14:tracePt t="129455" x="7259638" y="3005138"/>
          <p14:tracePt t="129471" x="7259638" y="3022600"/>
          <p14:tracePt t="129490" x="7259638" y="3049588"/>
          <p14:tracePt t="129512" x="7259638" y="3059113"/>
          <p14:tracePt t="129581" x="7259638" y="3068638"/>
          <p14:tracePt t="129611" x="7259638" y="3078163"/>
          <p14:tracePt t="129642" x="7259638" y="3086100"/>
          <p14:tracePt t="129684" x="7259638" y="3105150"/>
          <p14:tracePt t="129732" x="7259638" y="3114675"/>
          <p14:tracePt t="129762" x="7259638" y="3122613"/>
          <p14:tracePt t="129780" x="7259638" y="3132138"/>
          <p14:tracePt t="129793" x="7259638" y="3141663"/>
          <p14:tracePt t="129797" x="7259638" y="3151188"/>
          <p14:tracePt t="129806" x="7259638" y="3159125"/>
          <p14:tracePt t="137195" x="7259638" y="3187700"/>
          <p14:tracePt t="137218" x="7259638" y="3268663"/>
          <p14:tracePt t="137238" x="7269163" y="3314700"/>
          <p14:tracePt t="137244" x="7269163" y="3341688"/>
          <p14:tracePt t="137272" x="7269163" y="3351213"/>
          <p14:tracePt t="137296" x="7269163" y="3360738"/>
          <p14:tracePt t="137327" x="7269163" y="3370263"/>
          <p14:tracePt t="137342" x="7278688" y="3387725"/>
          <p14:tracePt t="137351" x="7278688" y="3397250"/>
          <p14:tracePt t="137371" x="7278688" y="3406775"/>
          <p14:tracePt t="137388" x="7278688" y="3414713"/>
          <p14:tracePt t="137432" x="7278688" y="3424238"/>
          <p14:tracePt t="137468" x="7278688" y="3433763"/>
          <p14:tracePt t="137511" x="7278688" y="3443288"/>
          <p14:tracePt t="137569" x="7278688" y="3451225"/>
          <p14:tracePt t="137607" x="7278688" y="3460750"/>
          <p14:tracePt t="137631" x="7278688" y="3479800"/>
          <p14:tracePt t="137659" x="7278688" y="3533775"/>
          <p14:tracePt t="137677" x="7278688" y="3552825"/>
          <p14:tracePt t="141293" x="7315200" y="3533775"/>
          <p14:tracePt t="141299" x="7334250" y="3516313"/>
          <p14:tracePt t="141307" x="7370763" y="3497263"/>
          <p14:tracePt t="141325" x="7434263" y="3443288"/>
          <p14:tracePt t="141339" x="7553325" y="3387725"/>
          <p14:tracePt t="141344" x="7580313" y="3370263"/>
          <p14:tracePt t="141351" x="7626350" y="3341688"/>
          <p14:tracePt t="141357" x="7662863" y="3333750"/>
          <p14:tracePt t="141365" x="7743825" y="3305175"/>
          <p14:tracePt t="141377" x="7789863" y="3297238"/>
          <p14:tracePt t="141379" x="7862888" y="3287713"/>
          <p14:tracePt t="141385" x="7908925" y="3278188"/>
          <p14:tracePt t="141394" x="7962900" y="3260725"/>
          <p14:tracePt t="141416" x="8081963" y="3232150"/>
          <p14:tracePt t="141421" x="8108950" y="3232150"/>
          <p14:tracePt t="141427" x="8128000" y="3232150"/>
          <p14:tracePt t="141432" x="8183563" y="3224213"/>
          <p14:tracePt t="141441" x="8210550" y="3224213"/>
          <p14:tracePt t="141450" x="8247063" y="3224213"/>
          <p14:tracePt t="141452" x="8283575" y="3214688"/>
          <p14:tracePt t="141463" x="8347075" y="3195638"/>
          <p14:tracePt t="141476" x="8466138" y="3178175"/>
          <p14:tracePt t="141488" x="8585200" y="3151188"/>
          <p14:tracePt t="141495" x="8621713" y="3141663"/>
          <p14:tracePt t="141503" x="8666163" y="3132138"/>
          <p14:tracePt t="141509" x="8685213" y="3132138"/>
          <p14:tracePt t="141515" x="8702675" y="3132138"/>
          <p14:tracePt t="141526" x="8748713" y="3105150"/>
          <p14:tracePt t="141528" x="8775700" y="3095625"/>
          <p14:tracePt t="141536" x="8794750" y="3095625"/>
          <p14:tracePt t="141544" x="8831263" y="3086100"/>
          <p14:tracePt t="141550" x="8867775" y="3078163"/>
          <p14:tracePt t="141556" x="8904288" y="3068638"/>
          <p14:tracePt t="141565" x="8950325" y="3068638"/>
          <p14:tracePt t="141570" x="8986838" y="3059113"/>
          <p14:tracePt t="141578" x="9050338" y="3041650"/>
          <p14:tracePt t="141585" x="9077325" y="3041650"/>
          <p14:tracePt t="141593" x="9096375" y="3041650"/>
          <p14:tracePt t="141597" x="9142413" y="3032125"/>
          <p14:tracePt t="141605" x="9159875" y="3032125"/>
          <p14:tracePt t="141614" x="9178925" y="3032125"/>
          <p14:tracePt t="141616" x="9186863" y="3032125"/>
          <p14:tracePt t="141626" x="9205913" y="3032125"/>
          <p14:tracePt t="141635" x="9223375" y="3032125"/>
          <p14:tracePt t="141638" x="9242425" y="3022600"/>
          <p14:tracePt t="141646" x="9259888" y="3022600"/>
          <p14:tracePt t="141654" x="9278938" y="3022600"/>
          <p14:tracePt t="141660" x="9288463" y="3022600"/>
          <p14:tracePt t="141666" x="9315450" y="3022600"/>
          <p14:tracePt t="141673" x="9324975" y="3022600"/>
          <p14:tracePt t="141683" x="9342438" y="3022600"/>
          <p14:tracePt t="141697" x="9369425" y="3005138"/>
          <p14:tracePt t="141700" x="9378950" y="3005138"/>
          <p14:tracePt t="141707" x="9398000" y="3005138"/>
          <p14:tracePt t="141715" x="9405938" y="3005138"/>
          <p14:tracePt t="141734" x="9442450" y="3005138"/>
          <p14:tracePt t="141746" x="9471025" y="3005138"/>
          <p14:tracePt t="141752" x="9507538" y="3005138"/>
          <p14:tracePt t="141765" x="9515475" y="3005138"/>
          <p14:tracePt t="141770" x="9544050" y="3005138"/>
          <p14:tracePt t="141775" x="9551988" y="3005138"/>
          <p14:tracePt t="141783" x="9580563" y="3005138"/>
          <p14:tracePt t="141791" x="9598025" y="3005138"/>
          <p14:tracePt t="141797" x="9617075" y="3005138"/>
          <p14:tracePt t="141804" x="9634538" y="3013075"/>
          <p14:tracePt t="141853" x="9717088" y="3022600"/>
          <p14:tracePt t="141871" x="9772650" y="3022600"/>
          <p14:tracePt t="141895" x="9790113" y="3022600"/>
          <p14:tracePt t="141918" x="9799638" y="3022600"/>
          <p14:tracePt t="141955" x="9809163" y="3022600"/>
          <p14:tracePt t="142028" x="9734550" y="3022600"/>
          <p14:tracePt t="142043" x="9671050" y="3005138"/>
          <p14:tracePt t="142062" x="9607550" y="3005138"/>
          <p14:tracePt t="142088" x="9515475" y="3005138"/>
          <p14:tracePt t="142105" x="9415463" y="3005138"/>
          <p14:tracePt t="142129" x="9259888" y="2995613"/>
          <p14:tracePt t="142151" x="9196388" y="2995613"/>
          <p14:tracePt t="142172" x="9169400" y="2995613"/>
          <p14:tracePt t="142185" x="9132888" y="2995613"/>
          <p14:tracePt t="142191" x="9123363" y="2995613"/>
          <p14:tracePt t="142204" x="9113838" y="2995613"/>
          <p14:tracePt t="142240" x="9096375" y="2995613"/>
          <p14:tracePt t="142265" x="9086850" y="2995613"/>
          <p14:tracePt t="143077" x="9023350" y="2995613"/>
          <p14:tracePt t="143084" x="8950325" y="2995613"/>
          <p14:tracePt t="143091" x="8921750" y="2995613"/>
          <p14:tracePt t="143106" x="8804275" y="2995613"/>
          <p14:tracePt t="143117" x="8739188" y="2976563"/>
          <p14:tracePt t="143123" x="8675688" y="2968625"/>
          <p14:tracePt t="143129" x="8639175" y="2968625"/>
          <p14:tracePt t="143136" x="8585200" y="2968625"/>
          <p14:tracePt t="143143" x="8512175" y="2968625"/>
          <p14:tracePt t="143152" x="8483600" y="2968625"/>
          <p14:tracePt t="143155" x="8393113" y="2968625"/>
          <p14:tracePt t="143164" x="8320088" y="2968625"/>
          <p14:tracePt t="143171" x="8283575" y="2968625"/>
          <p14:tracePt t="143178" x="8228013" y="2968625"/>
          <p14:tracePt t="143184" x="8183563" y="2968625"/>
          <p14:tracePt t="143198" x="8137525" y="2968625"/>
          <p14:tracePt t="143203" x="8118475" y="2976563"/>
          <p14:tracePt t="143230" x="8064500" y="2976563"/>
          <p14:tracePt t="143242" x="7972425" y="2995613"/>
          <p14:tracePt t="143245" x="7945438" y="2995613"/>
          <p14:tracePt t="143252" x="7872413" y="3013075"/>
          <p14:tracePt t="143276" x="7743825" y="3041650"/>
          <p14:tracePt t="143286" x="7670800" y="3059113"/>
          <p14:tracePt t="143293" x="7653338" y="3068638"/>
          <p14:tracePt t="143302" x="7626350" y="3095625"/>
          <p14:tracePt t="143306" x="7607300" y="3105150"/>
          <p14:tracePt t="143314" x="7589838" y="3114675"/>
          <p14:tracePt t="143349" x="7534275" y="3141663"/>
          <p14:tracePt t="143379" x="7415213" y="3205163"/>
          <p14:tracePt t="143405" x="7324725" y="3260725"/>
          <p14:tracePt t="143427" x="7242175" y="3314700"/>
          <p14:tracePt t="143450" x="7196138" y="3341688"/>
          <p14:tracePt t="143475" x="7142163" y="3397250"/>
          <p14:tracePt t="143496" x="7113588" y="3406775"/>
          <p14:tracePt t="143521" x="7086600" y="3414713"/>
          <p14:tracePt t="143544" x="7077075" y="3424238"/>
          <p14:tracePt t="143566" x="7050088" y="3451225"/>
          <p14:tracePt t="143588" x="7040563" y="3506788"/>
          <p14:tracePt t="143613" x="7040563" y="3543300"/>
          <p14:tracePt t="143635" x="7040563" y="3589338"/>
          <p14:tracePt t="143658" x="7040563" y="3597275"/>
          <p14:tracePt t="143674" x="7040563" y="3606800"/>
          <p14:tracePt t="143710" x="7040563" y="3625850"/>
          <p14:tracePt t="143737" x="7040563" y="3652838"/>
          <p14:tracePt t="143754" x="7040563" y="3662363"/>
          <p14:tracePt t="143772" x="7040563" y="3670300"/>
          <p14:tracePt t="143802" x="7040563" y="3679825"/>
          <p14:tracePt t="143846" x="7050088" y="3689350"/>
          <p14:tracePt t="143857" x="7050088" y="3698875"/>
          <p14:tracePt t="143867" x="7059613" y="3698875"/>
          <p14:tracePt t="143894" x="7059613" y="3706813"/>
          <p14:tracePt t="143903" x="7069138" y="3706813"/>
          <p14:tracePt t="143927" x="7077075" y="3706813"/>
          <p14:tracePt t="143961" x="7086600" y="3706813"/>
          <p14:tracePt t="143969" x="7086600" y="3716338"/>
          <p14:tracePt t="143996" x="7105650" y="3716338"/>
          <p14:tracePt t="144003" x="7105650" y="3725863"/>
          <p14:tracePt t="144036" x="7105650" y="3735388"/>
          <p14:tracePt t="144065" x="7113588" y="3735388"/>
          <p14:tracePt t="144104" x="7123113" y="3735388"/>
          <p14:tracePt t="144149" x="7132638" y="3743325"/>
          <p14:tracePt t="144166" x="7142163" y="3752850"/>
          <p14:tracePt t="144202" x="7150100" y="3762375"/>
          <p14:tracePt t="144245" x="7159625" y="3771900"/>
          <p14:tracePt t="144278" x="7159625" y="3779838"/>
          <p14:tracePt t="144296" x="7159625" y="3798888"/>
          <p14:tracePt t="144310" x="7178675" y="3808413"/>
          <p14:tracePt t="144328" x="7186613" y="3825875"/>
          <p14:tracePt t="150121" x="7223125" y="3825875"/>
          <p14:tracePt t="150127" x="7251700" y="3825875"/>
          <p14:tracePt t="150145" x="7324725" y="3835400"/>
          <p14:tracePt t="150160" x="7397750" y="3835400"/>
          <p14:tracePt t="150166" x="7451725" y="3844925"/>
          <p14:tracePt t="150171" x="7507288" y="3852863"/>
          <p14:tracePt t="150180" x="7543800" y="3862388"/>
          <p14:tracePt t="150187" x="7597775" y="3862388"/>
          <p14:tracePt t="150193" x="7634288" y="3862388"/>
          <p14:tracePt t="150201" x="7662863" y="3862388"/>
          <p14:tracePt t="150205" x="7726363" y="3871913"/>
          <p14:tracePt t="150215" x="7753350" y="3871913"/>
          <p14:tracePt t="150233" x="7835900" y="3889375"/>
          <p14:tracePt t="150244" x="7872413" y="3898900"/>
          <p14:tracePt t="150249" x="7899400" y="3898900"/>
          <p14:tracePt t="150253" x="7908925" y="3908425"/>
          <p14:tracePt t="150261" x="7926388" y="3908425"/>
          <p14:tracePt t="150268" x="7935913" y="3908425"/>
          <p14:tracePt t="150276" x="7945438" y="3917950"/>
          <p14:tracePt t="150280" x="7962900" y="3917950"/>
          <p14:tracePt t="150289" x="7991475" y="3927475"/>
          <p14:tracePt t="150298" x="8008938" y="3927475"/>
          <p14:tracePt t="150301" x="8027988" y="3927475"/>
          <p14:tracePt t="150309" x="8054975" y="3944938"/>
          <p14:tracePt t="150316" x="8091488" y="3944938"/>
          <p14:tracePt t="150324" x="8108950" y="3944938"/>
          <p14:tracePt t="150330" x="8128000" y="3944938"/>
          <p14:tracePt t="150339" x="8147050" y="3954463"/>
          <p14:tracePt t="150342" x="8164513" y="3954463"/>
          <p14:tracePt t="150352" x="8210550" y="3954463"/>
          <p14:tracePt t="150359" x="8228013" y="3963988"/>
          <p14:tracePt t="150362" x="8256588" y="3963988"/>
          <p14:tracePt t="150371" x="8301038" y="3963988"/>
          <p14:tracePt t="150381" x="8337550" y="3963988"/>
          <p14:tracePt t="150384" x="8366125" y="3963988"/>
          <p14:tracePt t="150391" x="8410575" y="3963988"/>
          <p14:tracePt t="150399" x="8447088" y="3963988"/>
          <p14:tracePt t="150405" x="8493125" y="3971925"/>
          <p14:tracePt t="150413" x="8529638" y="3971925"/>
          <p14:tracePt t="150419" x="8556625" y="3971925"/>
          <p14:tracePt t="150426" x="8602663" y="3971925"/>
          <p14:tracePt t="150433" x="8639175" y="3971925"/>
          <p14:tracePt t="150449" x="8675688" y="3971925"/>
          <p14:tracePt t="150463" x="8739188" y="3971925"/>
          <p14:tracePt t="150479" x="8767763" y="3971925"/>
          <p14:tracePt t="150489" x="8821738" y="3971925"/>
          <p14:tracePt t="150494" x="8831263" y="3971925"/>
          <p14:tracePt t="150501" x="8867775" y="3971925"/>
          <p14:tracePt t="150509" x="8904288" y="3971925"/>
          <p14:tracePt t="150515" x="8950325" y="3971925"/>
          <p14:tracePt t="150522" x="8986838" y="3954463"/>
          <p14:tracePt t="150529" x="9023350" y="3944938"/>
          <p14:tracePt t="150537" x="9032875" y="3944938"/>
          <p14:tracePt t="150542" x="9050338" y="3944938"/>
          <p14:tracePt t="150552" x="9059863" y="3944938"/>
          <p14:tracePt t="150571" x="9113838" y="3935413"/>
          <p14:tracePt t="150584" x="9169400" y="3935413"/>
          <p14:tracePt t="150594" x="9186863" y="3935413"/>
          <p14:tracePt t="150599" x="9196388" y="3935413"/>
          <p14:tracePt t="150603" x="9215438" y="3935413"/>
          <p14:tracePt t="150625" x="9223375" y="3935413"/>
          <p14:tracePt t="150641" x="9232900" y="3935413"/>
          <p14:tracePt t="150674" x="9251950" y="3935413"/>
          <p14:tracePt t="150689" x="9259888" y="3935413"/>
          <p14:tracePt t="150708" x="9269413" y="3935413"/>
          <p14:tracePt t="150723" x="9278938" y="3935413"/>
          <p14:tracePt t="150740" x="9296400" y="3935413"/>
          <p14:tracePt t="150751" x="9305925" y="3935413"/>
          <p14:tracePt t="150765" x="9332913" y="3935413"/>
          <p14:tracePt t="150779" x="9342438" y="3935413"/>
          <p14:tracePt t="150786" x="9351963" y="3935413"/>
          <p14:tracePt t="150809" x="9378950" y="3935413"/>
          <p14:tracePt t="150819" x="9434513" y="3935413"/>
          <p14:tracePt t="150844" x="9471025" y="3935413"/>
          <p14:tracePt t="150854" x="9488488" y="3935413"/>
          <p14:tracePt t="150861" x="9507538" y="3935413"/>
          <p14:tracePt t="150887" x="9515475" y="3917950"/>
          <p14:tracePt t="150898" x="9534525" y="3917950"/>
          <p14:tracePt t="150902" x="9544050" y="3908425"/>
          <p14:tracePt t="150921" x="9571038" y="3889375"/>
          <p14:tracePt t="150930" x="9598025" y="3881438"/>
          <p14:tracePt t="150940" x="9607550" y="3881438"/>
          <p14:tracePt t="150962" x="9607550" y="3871913"/>
          <p14:tracePt t="150988" x="9617075" y="3862388"/>
          <p14:tracePt t="150998" x="9625013" y="3862388"/>
          <p14:tracePt t="151022" x="9634538" y="3852863"/>
          <p14:tracePt t="151051" x="9644063" y="3852863"/>
          <p14:tracePt t="151085" x="9653588" y="3852863"/>
          <p14:tracePt t="151112" x="9661525" y="3852863"/>
          <p14:tracePt t="151147" x="9671050" y="3852863"/>
          <p14:tracePt t="151617" x="9690100" y="3835400"/>
          <p14:tracePt t="151624" x="9726613" y="3798888"/>
          <p14:tracePt t="151630" x="9744075" y="3789363"/>
          <p14:tracePt t="151659" x="9845675" y="3706813"/>
          <p14:tracePt t="151662" x="9853613" y="3698875"/>
          <p14:tracePt t="151672" x="9872663" y="3689350"/>
          <p14:tracePt t="151691" x="9890125" y="3679825"/>
          <p14:tracePt t="151697" x="9909175" y="3670300"/>
          <p14:tracePt t="151702" x="9918700" y="3652838"/>
          <p14:tracePt t="151712" x="9936163" y="3643313"/>
          <p14:tracePt t="151715" x="9945688" y="3633788"/>
          <p14:tracePt t="151724" x="9963150" y="3625850"/>
          <p14:tracePt t="151732" x="9963150" y="3616325"/>
          <p14:tracePt t="151744" x="9972675" y="3616325"/>
          <p14:tracePt t="151750" x="9991725" y="3606800"/>
          <p14:tracePt t="151758" x="9999663" y="3597275"/>
          <p14:tracePt t="151763" x="10009188" y="3589338"/>
          <p14:tracePt t="151773" x="10018713" y="3570288"/>
          <p14:tracePt t="151788" x="10028238" y="3570288"/>
          <p14:tracePt t="151801" x="10045700" y="3560763"/>
          <p14:tracePt t="151826" x="10045700" y="3552825"/>
          <p14:tracePt t="151857" x="10055225" y="3552825"/>
          <p14:tracePt t="151870" x="10064750" y="3543300"/>
          <p14:tracePt t="151891" x="10101263" y="3543300"/>
          <p14:tracePt t="151902" x="10145713" y="3533775"/>
          <p14:tracePt t="151912" x="10164763" y="3533775"/>
          <p14:tracePt t="151922" x="10174288" y="3533775"/>
          <p14:tracePt t="151926" x="10191750" y="3533775"/>
          <p14:tracePt t="151929" x="10201275" y="3533775"/>
          <p14:tracePt t="151935" x="10218738" y="3533775"/>
          <p14:tracePt t="151946" x="10228263" y="3533775"/>
          <p14:tracePt t="151949" x="10237788" y="3533775"/>
          <p14:tracePt t="151957" x="10247313" y="3524250"/>
          <p14:tracePt t="151964" x="10264775" y="3524250"/>
          <p14:tracePt t="151969" x="10283825" y="3524250"/>
          <p14:tracePt t="151977" x="10310813" y="3516313"/>
          <p14:tracePt t="151987" x="10337800" y="3506788"/>
          <p14:tracePt t="151992" x="10347325" y="3506788"/>
          <p14:tracePt t="152015" x="10356850" y="3506788"/>
          <p14:tracePt t="152028" x="10364788" y="3506788"/>
          <p14:tracePt t="152062" x="10374313" y="3506788"/>
          <p14:tracePt t="153416" x="10393363" y="3506788"/>
          <p14:tracePt t="153427" x="10437813" y="3524250"/>
          <p14:tracePt t="153434" x="10466388" y="3533775"/>
          <p14:tracePt t="153447" x="10483850" y="3560763"/>
          <p14:tracePt t="153462" x="10529888" y="3606800"/>
          <p14:tracePt t="153469" x="10566400" y="3625850"/>
          <p14:tracePt t="153472" x="10585450" y="3643313"/>
          <p14:tracePt t="153480" x="10593388" y="3652838"/>
          <p14:tracePt t="153487" x="10612438" y="3670300"/>
          <p14:tracePt t="153495" x="10629900" y="3679825"/>
          <p14:tracePt t="153501" x="10639425" y="3698875"/>
          <p14:tracePt t="153508" x="10648950" y="3706813"/>
          <p14:tracePt t="153513" x="10675938" y="3725863"/>
          <p14:tracePt t="153523" x="10675938" y="3735388"/>
          <p14:tracePt t="153529" x="10685463" y="3752850"/>
          <p14:tracePt t="153536" x="10694988" y="3752850"/>
          <p14:tracePt t="153543" x="10694988" y="3762375"/>
          <p14:tracePt t="153549" x="10702925" y="3771900"/>
          <p14:tracePt t="153558" x="10712450" y="3789363"/>
          <p14:tracePt t="153564" x="10712450" y="3798888"/>
          <p14:tracePt t="153569" x="10721975" y="3808413"/>
          <p14:tracePt t="153576" x="10731500" y="3816350"/>
          <p14:tracePt t="153600" x="10748963" y="3825875"/>
          <p14:tracePt t="153606" x="10758488" y="3835400"/>
          <p14:tracePt t="153614" x="10768013" y="3852863"/>
          <p14:tracePt t="153621" x="10768013" y="3871913"/>
          <p14:tracePt t="153630" x="10775950" y="3889375"/>
          <p14:tracePt t="153638" x="10785475" y="3898900"/>
          <p14:tracePt t="153647" x="10795000" y="3898900"/>
          <p14:tracePt t="153651" x="10795000" y="3908425"/>
          <p14:tracePt t="153667" x="10804525" y="3917950"/>
          <p14:tracePt t="153671" x="10804525" y="3927475"/>
          <p14:tracePt t="153692" x="10812463" y="3935413"/>
          <p14:tracePt t="153720" x="10812463" y="3954463"/>
          <p14:tracePt t="153730" x="10831513" y="3954463"/>
          <p14:tracePt t="153751" x="10831513" y="3963988"/>
          <p14:tracePt t="153784" x="10831513" y="3971925"/>
          <p14:tracePt t="153792" x="10831513" y="3981450"/>
          <p14:tracePt t="153796" x="10831513" y="3990975"/>
          <p14:tracePt t="153805" x="10831513" y="4000500"/>
          <p14:tracePt t="153808" x="10831513" y="4008438"/>
          <p14:tracePt t="153817" x="10831513" y="4017963"/>
          <p14:tracePt t="153822" x="10831513" y="4027488"/>
          <p14:tracePt t="153839" x="10831513" y="4037013"/>
          <p14:tracePt t="153865" x="10831513" y="4044950"/>
          <p14:tracePt t="153900" x="10831513" y="4054475"/>
          <p14:tracePt t="153921" x="10831513" y="4064000"/>
          <p14:tracePt t="153957" x="10831513" y="4073525"/>
          <p14:tracePt t="154005" x="10831513" y="4081463"/>
          <p14:tracePt t="154030" x="10831513" y="4090988"/>
          <p14:tracePt t="154059" x="10831513" y="4110038"/>
          <p14:tracePt t="154094" x="10831513" y="4117975"/>
          <p14:tracePt t="193047" x="10877550" y="4117975"/>
          <p14:tracePt t="193058" x="11014075" y="4090988"/>
          <p14:tracePt t="193065" x="11087100" y="4090988"/>
          <p14:tracePt t="193081" x="11242675" y="4064000"/>
          <p14:tracePt t="193096" x="11461750" y="4037013"/>
          <p14:tracePt t="193104" x="11653838" y="4000500"/>
          <p14:tracePt t="193113" x="11717338" y="3981450"/>
          <p14:tracePt t="193115" x="11790363" y="3971925"/>
          <p14:tracePt t="193124" x="11836400" y="3963988"/>
          <p14:tracePt t="193131" x="11890375" y="3954463"/>
          <p14:tracePt t="193136" x="11936413" y="3935413"/>
          <p14:tracePt t="193143" x="11999913" y="3927475"/>
          <p14:tracePt t="193149" x="12055475" y="3898900"/>
          <p14:tracePt t="193156" x="12118975" y="3881438"/>
          <p14:tracePt t="193163" x="12165013" y="387191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1">
            <a:extLst>
              <a:ext uri="{FF2B5EF4-FFF2-40B4-BE49-F238E27FC236}">
                <a16:creationId xmlns:a16="http://schemas.microsoft.com/office/drawing/2014/main" id="{B8F33AA7-CA5C-4C91-89FB-F91F1417F7A0}"/>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283161F1-9F01-445A-A847-1040E0CA67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33898023"/>
      </p:ext>
    </p:extLst>
  </p:cSld>
  <p:clrMapOvr>
    <a:masterClrMapping/>
  </p:clrMapOvr>
  <mc:AlternateContent xmlns:mc="http://schemas.openxmlformats.org/markup-compatibility/2006" xmlns:p14="http://schemas.microsoft.com/office/powerpoint/2010/main">
    <mc:Choice Requires="p14">
      <p:transition spd="slow" p14:dur="2000" advTm="58500"/>
    </mc:Choice>
    <mc:Fallback xmlns="">
      <p:transition spd="slow" advTm="5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27" x="10364788" y="2849563"/>
          <p14:tracePt t="734" x="9744075" y="2693988"/>
          <p14:tracePt t="738" x="8894763" y="2528888"/>
          <p14:tracePt t="744" x="8347075" y="2374900"/>
          <p14:tracePt t="752" x="7470775" y="2209800"/>
          <p14:tracePt t="759" x="6740525" y="2073275"/>
          <p14:tracePt t="767" x="5835650" y="1990725"/>
          <p14:tracePt t="773" x="5141913" y="1854200"/>
          <p14:tracePt t="788" x="4127500" y="1771650"/>
          <p14:tracePt t="814" x="931863" y="1270000"/>
          <p14:tracePt t="25812" x="46038" y="3570288"/>
          <p14:tracePt t="25821" x="73025" y="3589338"/>
          <p14:tracePt t="25829" x="109538" y="3589338"/>
          <p14:tracePt t="25834" x="119063" y="3589338"/>
          <p14:tracePt t="25842" x="136525" y="3589338"/>
          <p14:tracePt t="25851" x="146050" y="3589338"/>
          <p14:tracePt t="25860" x="155575" y="3589338"/>
          <p14:tracePt t="25869" x="173038" y="3589338"/>
          <p14:tracePt t="25876" x="192088" y="3589338"/>
          <p14:tracePt t="25883" x="201613" y="3589338"/>
          <p14:tracePt t="25900" x="238125" y="3589338"/>
          <p14:tracePt t="25925" x="292100" y="3589338"/>
          <p14:tracePt t="25928" x="301625" y="3589338"/>
          <p14:tracePt t="25945" x="311150" y="3589338"/>
          <p14:tracePt t="25953" x="319088" y="3589338"/>
          <p14:tracePt t="25967" x="328613" y="3589338"/>
          <p14:tracePt t="25999" x="338138" y="3589338"/>
          <p14:tracePt t="26029" x="374650" y="3589338"/>
          <p14:tracePt t="26039" x="411163" y="3597275"/>
          <p14:tracePt t="26050" x="420688" y="3606800"/>
          <p14:tracePt t="26063" x="474663" y="3625850"/>
          <p14:tracePt t="26076" x="566738" y="3652838"/>
          <p14:tracePt t="26083" x="593725" y="3662363"/>
          <p14:tracePt t="26095" x="620713" y="3689350"/>
          <p14:tracePt t="26108" x="703263" y="3698875"/>
          <p14:tracePt t="26120" x="822325" y="3706813"/>
          <p14:tracePt t="26134" x="958850" y="3743325"/>
          <p14:tracePt t="26149" x="1131888" y="3771900"/>
          <p14:tracePt t="26157" x="1314450" y="3789363"/>
          <p14:tracePt t="26169" x="1379538" y="3808413"/>
          <p14:tracePt t="26185" x="1489075" y="3808413"/>
          <p14:tracePt t="26198" x="1616075" y="3808413"/>
          <p14:tracePt t="26213" x="1900238" y="3779838"/>
          <p14:tracePt t="26222" x="2027238" y="3752850"/>
          <p14:tracePt t="26232" x="2090738" y="3735388"/>
          <p14:tracePt t="26247" x="2273300" y="3643313"/>
          <p14:tracePt t="26565" x="2566988" y="3643313"/>
          <p14:tracePt t="26577" x="2949575" y="3643313"/>
          <p14:tracePt t="26591" x="3241675" y="3643313"/>
          <p14:tracePt t="26606" x="3460750" y="3643313"/>
          <p14:tracePt t="26612" x="3533775" y="3643313"/>
          <p14:tracePt t="26615" x="3662363" y="3625850"/>
          <p14:tracePt t="26626" x="3752850" y="3616325"/>
          <p14:tracePt t="26629" x="3835400" y="3597275"/>
          <p14:tracePt t="26647" x="4000500" y="3589338"/>
          <p14:tracePt t="26665" x="4210050" y="3570288"/>
          <p14:tracePt t="26673" x="4302125" y="3570288"/>
          <p14:tracePt t="26677" x="4375150" y="3579813"/>
          <p14:tracePt t="26688" x="4448175" y="3579813"/>
          <p14:tracePt t="26690" x="4511675" y="3589338"/>
          <p14:tracePt t="26724" x="4684713" y="3616325"/>
          <p14:tracePt t="26749" x="4857750" y="3643313"/>
          <p14:tracePt t="26773" x="4995863" y="3652838"/>
          <p14:tracePt t="26795" x="5132388" y="3689350"/>
          <p14:tracePt t="26818" x="5360988" y="3743325"/>
          <p14:tracePt t="26843" x="5497513" y="3743325"/>
          <p14:tracePt t="26866" x="5643563" y="3743325"/>
          <p14:tracePt t="26890" x="5745163" y="3716338"/>
          <p14:tracePt t="26914" x="5872163" y="3698875"/>
          <p14:tracePt t="26937" x="5945188" y="3698875"/>
          <p14:tracePt t="26954" x="5972175" y="3698875"/>
          <p14:tracePt t="26963" x="6008688" y="3698875"/>
          <p14:tracePt t="26973" x="6018213" y="3698875"/>
          <p14:tracePt t="26987" x="6037263" y="3698875"/>
          <p14:tracePt t="26998" x="6064250" y="3698875"/>
          <p14:tracePt t="27001" x="6073775" y="3698875"/>
          <p14:tracePt t="27008" x="6100763" y="3698875"/>
          <p14:tracePt t="27013" x="6110288" y="3698875"/>
          <p14:tracePt t="27029" x="6118225" y="3698875"/>
          <p14:tracePt t="27035" x="6137275" y="3698875"/>
          <p14:tracePt t="27043" x="6146800" y="3698875"/>
          <p14:tracePt t="27088" x="6237288" y="3698875"/>
          <p14:tracePt t="27110" x="6292850" y="3698875"/>
          <p14:tracePt t="27141" x="6346825" y="3698875"/>
          <p14:tracePt t="27167" x="6392863" y="3698875"/>
          <p14:tracePt t="27193" x="6438900" y="3698875"/>
          <p14:tracePt t="27222" x="6475413" y="3698875"/>
          <p14:tracePt t="27248" x="6511925" y="3698875"/>
          <p14:tracePt t="27278" x="6557963" y="3698875"/>
          <p14:tracePt t="27304" x="6621463" y="3698875"/>
          <p14:tracePt t="27330" x="6694488" y="3679825"/>
          <p14:tracePt t="27357" x="6748463" y="3679825"/>
          <p14:tracePt t="27383" x="6784975" y="3679825"/>
          <p14:tracePt t="27409" x="6867525" y="3662363"/>
          <p14:tracePt t="27421" x="6904038" y="3662363"/>
          <p14:tracePt t="27436" x="6940550" y="3662363"/>
          <p14:tracePt t="27444" x="6950075" y="3662363"/>
          <p14:tracePt t="27453" x="6959600" y="3662363"/>
          <p14:tracePt t="27462" x="6986588" y="3662363"/>
          <p14:tracePt t="27472" x="6996113" y="3662363"/>
          <p14:tracePt t="27481" x="7032625" y="3652838"/>
          <p14:tracePt t="27492" x="7040563" y="3652838"/>
          <p14:tracePt t="27502" x="7050088" y="3652838"/>
          <p14:tracePt t="27511" x="7069138" y="3652838"/>
          <p14:tracePt t="27526" x="7077075" y="3652838"/>
          <p14:tracePt t="27540" x="7086600" y="3652838"/>
          <p14:tracePt t="27554" x="7105650" y="3652838"/>
          <p14:tracePt t="27587" x="7113588" y="3652838"/>
          <p14:tracePt t="27598" x="7123113" y="3652838"/>
          <p14:tracePt t="27910" x="7059613" y="3589338"/>
          <p14:tracePt t="27924" x="6794500" y="3360738"/>
          <p14:tracePt t="27937" x="6675438" y="3287713"/>
          <p14:tracePt t="27950" x="6492875" y="3168650"/>
          <p14:tracePt t="27957" x="6373813" y="3095625"/>
          <p14:tracePt t="27962" x="6346825" y="3049588"/>
          <p14:tracePt t="27969" x="6264275" y="3013075"/>
          <p14:tracePt t="27975" x="6191250" y="2930525"/>
          <p14:tracePt t="27984" x="6110288" y="2876550"/>
          <p14:tracePt t="27991" x="6008688" y="2784475"/>
          <p14:tracePt t="27996" x="5908675" y="2693988"/>
          <p14:tracePt t="28003" x="5789613" y="2620963"/>
          <p14:tracePt t="28013" x="5634038" y="2547938"/>
          <p14:tracePt t="28016" x="5553075" y="2492375"/>
          <p14:tracePt t="28024" x="5470525" y="2419350"/>
          <p14:tracePt t="28031" x="5370513" y="2346325"/>
          <p14:tracePt t="28036" x="5287963" y="2282825"/>
          <p14:tracePt t="28043" x="5232400" y="2219325"/>
          <p14:tracePt t="28074" x="5059363" y="2109788"/>
          <p14:tracePt t="28104" x="4721225" y="1981200"/>
          <p14:tracePt t="28132" x="4584700" y="1917700"/>
          <p14:tracePt t="28160" x="4119563" y="1835150"/>
          <p14:tracePt t="28185" x="3671888" y="1825625"/>
          <p14:tracePt t="28216" x="3324225" y="1825625"/>
          <p14:tracePt t="28241" x="2849563" y="1808163"/>
          <p14:tracePt t="28271" x="2511425" y="1781175"/>
          <p14:tracePt t="28295" x="2163763" y="1817688"/>
          <p14:tracePt t="28320" x="1944688" y="1881188"/>
          <p14:tracePt t="28347" x="1808163" y="1917700"/>
          <p14:tracePt t="28369" x="1589088" y="1973263"/>
          <p14:tracePt t="28394" x="1489075" y="1990725"/>
          <p14:tracePt t="28410" x="1260475" y="2027238"/>
          <p14:tracePt t="28430" x="1204913" y="2046288"/>
          <p14:tracePt t="28454" x="1050925" y="2109788"/>
          <p14:tracePt t="28460" x="995363" y="2155825"/>
          <p14:tracePt t="28472" x="985838" y="2163763"/>
          <p14:tracePt t="28487" x="941388" y="2200275"/>
          <p14:tracePt t="28500" x="895350" y="2236788"/>
          <p14:tracePt t="28513" x="858838" y="2255838"/>
          <p14:tracePt t="28526" x="849313" y="2273300"/>
          <p14:tracePt t="28534" x="822325" y="2282825"/>
          <p14:tracePt t="28544" x="803275" y="2292350"/>
          <p14:tracePt t="28559" x="776288" y="2301875"/>
          <p14:tracePt t="28569" x="757238" y="2319338"/>
          <p14:tracePt t="28585" x="712788" y="2365375"/>
          <p14:tracePt t="28599" x="676275" y="2392363"/>
          <p14:tracePt t="28615" x="657225" y="2401888"/>
          <p14:tracePt t="28632" x="639763" y="2428875"/>
          <p14:tracePt t="28646" x="620713" y="2455863"/>
          <p14:tracePt t="28663" x="603250" y="2474913"/>
          <p14:tracePt t="28679" x="603250" y="2501900"/>
          <p14:tracePt t="28691" x="603250" y="2511425"/>
          <p14:tracePt t="28702" x="603250" y="2528888"/>
          <p14:tracePt t="28711" x="603250" y="2538413"/>
          <p14:tracePt t="28723" x="611188" y="2557463"/>
          <p14:tracePt t="28740" x="630238" y="2574925"/>
          <p14:tracePt t="28757" x="666750" y="2611438"/>
          <p14:tracePt t="28775" x="757238" y="2647950"/>
          <p14:tracePt t="28793" x="839788" y="2667000"/>
          <p14:tracePt t="28810" x="885825" y="2674938"/>
          <p14:tracePt t="28829" x="977900" y="2711450"/>
          <p14:tracePt t="28846" x="1068388" y="2720975"/>
          <p14:tracePt t="28863" x="1168400" y="2720975"/>
          <p14:tracePt t="28879" x="1306513" y="2720975"/>
          <p14:tracePt t="28895" x="1387475" y="2703513"/>
          <p14:tracePt t="28910" x="1452563" y="2684463"/>
          <p14:tracePt t="28926" x="1516063" y="2674938"/>
          <p14:tracePt t="28941" x="1579563" y="2667000"/>
          <p14:tracePt t="28958" x="1635125" y="2657475"/>
          <p14:tracePt t="28968" x="1681163" y="2657475"/>
          <p14:tracePt t="28983" x="1708150" y="2657475"/>
          <p14:tracePt t="29000" x="1735138" y="2657475"/>
          <p14:tracePt t="29013" x="1744663" y="2657475"/>
          <p14:tracePt t="29034" x="1754188" y="2657475"/>
          <p14:tracePt t="29067" x="1754188" y="2647950"/>
          <p14:tracePt t="29140" x="1771650" y="2647950"/>
          <p14:tracePt t="29901" x="1754188" y="2647950"/>
          <p14:tracePt t="29914" x="1616075" y="2703513"/>
          <p14:tracePt t="29923" x="1589088" y="2711450"/>
          <p14:tracePt t="29931" x="1516063" y="2730500"/>
          <p14:tracePt t="29933" x="1489075" y="2757488"/>
          <p14:tracePt t="29938" x="1416050" y="2776538"/>
          <p14:tracePt t="29947" x="1387475" y="2784475"/>
          <p14:tracePt t="29952" x="1350963" y="2813050"/>
          <p14:tracePt t="29970" x="1250950" y="2867025"/>
          <p14:tracePt t="29991" x="1141413" y="2930525"/>
          <p14:tracePt t="29993" x="1114425" y="2949575"/>
          <p14:tracePt t="30001" x="1077913" y="2976563"/>
          <p14:tracePt t="30011" x="1050925" y="3005138"/>
          <p14:tracePt t="30014" x="1031875" y="3022600"/>
          <p14:tracePt t="30022" x="985838" y="3049588"/>
          <p14:tracePt t="30030" x="977900" y="3059113"/>
          <p14:tracePt t="30034" x="958850" y="3086100"/>
          <p14:tracePt t="30043" x="941388" y="3105150"/>
          <p14:tracePt t="30049" x="922338" y="3122613"/>
          <p14:tracePt t="30056" x="912813" y="3132138"/>
          <p14:tracePt t="30064" x="885825" y="3151188"/>
          <p14:tracePt t="30073" x="868363" y="3187700"/>
          <p14:tracePt t="30075" x="849313" y="3205163"/>
          <p14:tracePt t="30084" x="839788" y="3224213"/>
          <p14:tracePt t="30092" x="831850" y="3232150"/>
          <p14:tracePt t="30097" x="803275" y="3251200"/>
          <p14:tracePt t="30106" x="776288" y="3287713"/>
          <p14:tracePt t="30123" x="757238" y="3314700"/>
          <p14:tracePt t="30141" x="703263" y="3387725"/>
          <p14:tracePt t="30154" x="684213" y="3443288"/>
          <p14:tracePt t="30163" x="676275" y="3487738"/>
          <p14:tracePt t="30169" x="666750" y="3516313"/>
          <p14:tracePt t="30174" x="639763" y="3589338"/>
          <p14:tracePt t="30182" x="630238" y="3606800"/>
          <p14:tracePt t="30185" x="630238" y="3625850"/>
          <p14:tracePt t="30209" x="620713" y="3662363"/>
          <p14:tracePt t="30246" x="603250" y="3725863"/>
          <p14:tracePt t="30273" x="603250" y="3762375"/>
          <p14:tracePt t="30296" x="603250" y="3789363"/>
          <p14:tracePt t="30318" x="603250" y="3871913"/>
          <p14:tracePt t="30340" x="611188" y="3908425"/>
          <p14:tracePt t="30359" x="620713" y="3990975"/>
          <p14:tracePt t="30384" x="639763" y="4044950"/>
          <p14:tracePt t="30405" x="639763" y="4073525"/>
          <p14:tracePt t="30425" x="639763" y="4100513"/>
          <p14:tracePt t="30446" x="639763" y="4117975"/>
          <p14:tracePt t="30462" x="639763" y="4127500"/>
          <p14:tracePt t="30489" x="639763" y="4137025"/>
          <p14:tracePt t="30512" x="647700" y="4154488"/>
          <p14:tracePt t="30524" x="657225" y="4164013"/>
          <p14:tracePt t="30533" x="657225" y="4173538"/>
          <p14:tracePt t="30561" x="666750" y="4183063"/>
          <p14:tracePt t="30592" x="666750" y="4200525"/>
          <p14:tracePt t="55629" x="603250" y="4210050"/>
          <p14:tracePt t="55642" x="501650" y="4237038"/>
          <p14:tracePt t="55650" x="465138" y="4237038"/>
          <p14:tracePt t="55664" x="328613" y="4237038"/>
          <p14:tracePt t="55678" x="192088" y="4237038"/>
          <p14:tracePt t="55685" x="119063" y="4227513"/>
          <p14:tracePt t="55690" x="26988" y="421957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2">
            <a:extLst>
              <a:ext uri="{FF2B5EF4-FFF2-40B4-BE49-F238E27FC236}">
                <a16:creationId xmlns:a16="http://schemas.microsoft.com/office/drawing/2014/main" id="{B1983258-5D98-442D-BABF-6F5325366630}"/>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521D434F-8F18-44A4-874F-E7E8D1CE4C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01449806"/>
      </p:ext>
    </p:extLst>
  </p:cSld>
  <p:clrMapOvr>
    <a:masterClrMapping/>
  </p:clrMapOvr>
  <mc:AlternateContent xmlns:mc="http://schemas.openxmlformats.org/markup-compatibility/2006" xmlns:p14="http://schemas.microsoft.com/office/powerpoint/2010/main">
    <mc:Choice Requires="p14">
      <p:transition spd="slow" p14:dur="2000" advTm="98392"/>
    </mc:Choice>
    <mc:Fallback xmlns="">
      <p:transition spd="slow" advTm="98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12" x="11580813" y="1123950"/>
          <p14:tracePt t="928" x="10064750" y="146050"/>
          <p14:tracePt t="47322" x="338138" y="849313"/>
          <p14:tracePt t="47333" x="639763" y="785813"/>
          <p14:tracePt t="47344" x="739775" y="776288"/>
          <p14:tracePt t="47349" x="977900" y="684213"/>
          <p14:tracePt t="47353" x="1041400" y="684213"/>
          <p14:tracePt t="47375" x="1233488" y="647700"/>
          <p14:tracePt t="47387" x="1452563" y="630238"/>
          <p14:tracePt t="47394" x="1579563" y="630238"/>
          <p14:tracePt t="47399" x="1652588" y="630238"/>
          <p14:tracePt t="47404" x="1781175" y="630238"/>
          <p14:tracePt t="47408" x="1854200" y="630238"/>
          <p14:tracePt t="47415" x="1908175" y="630238"/>
          <p14:tracePt t="47426" x="1963738" y="630238"/>
          <p14:tracePt t="47431" x="2046288" y="639763"/>
          <p14:tracePt t="47434" x="2136775" y="647700"/>
          <p14:tracePt t="47455" x="2346325" y="676275"/>
          <p14:tracePt t="47467" x="2547938" y="720725"/>
          <p14:tracePt t="47478" x="2684463" y="739775"/>
          <p14:tracePt t="47488" x="2786063" y="739775"/>
          <p14:tracePt t="47500" x="2986088" y="757238"/>
          <p14:tracePt t="47504" x="3078163" y="766763"/>
          <p14:tracePt t="47514" x="3241675" y="766763"/>
          <p14:tracePt t="47519" x="3314700" y="766763"/>
          <p14:tracePt t="47525" x="3443288" y="785813"/>
          <p14:tracePt t="47533" x="3506788" y="785813"/>
          <p14:tracePt t="47545" x="3671888" y="793750"/>
          <p14:tracePt t="47554" x="3762375" y="793750"/>
          <p14:tracePt t="47560" x="3927475" y="793750"/>
          <p14:tracePt t="47565" x="3990975" y="812800"/>
          <p14:tracePt t="47591" x="4137025" y="822325"/>
          <p14:tracePt t="47627" x="4492625" y="895350"/>
          <p14:tracePt t="47654" x="5032375" y="976313"/>
          <p14:tracePt t="47675" x="5461000" y="1095375"/>
          <p14:tracePt t="47698" x="5981700" y="1296988"/>
          <p14:tracePt t="47722" x="6329363" y="1489075"/>
          <p14:tracePt t="47745" x="6511925" y="1570038"/>
          <p14:tracePt t="48185" x="6748463" y="1635125"/>
          <p14:tracePt t="48196" x="6831013" y="1652588"/>
          <p14:tracePt t="48206" x="7004050" y="1708150"/>
          <p14:tracePt t="48216" x="7105650" y="1735138"/>
          <p14:tracePt t="48218" x="7142163" y="1744663"/>
          <p14:tracePt t="48227" x="7223125" y="1762125"/>
          <p14:tracePt t="48232" x="7351713" y="1789113"/>
          <p14:tracePt t="48238" x="7397750" y="1798638"/>
          <p14:tracePt t="48246" x="7470775" y="1817688"/>
          <p14:tracePt t="48253" x="7543800" y="1817688"/>
          <p14:tracePt t="48260" x="7616825" y="1817688"/>
          <p14:tracePt t="48267" x="7662863" y="1835150"/>
          <p14:tracePt t="48275" x="7735888" y="1835150"/>
          <p14:tracePt t="48282" x="7799388" y="1835150"/>
          <p14:tracePt t="48286" x="7853363" y="1835150"/>
          <p14:tracePt t="48295" x="7908925" y="1835150"/>
          <p14:tracePt t="48305" x="7999413" y="1835150"/>
          <p14:tracePt t="48306" x="8072438" y="1835150"/>
          <p14:tracePt t="48318" x="8147050" y="1835150"/>
          <p14:tracePt t="48326" x="8247063" y="1854200"/>
          <p14:tracePt t="48346" x="8410575" y="1854200"/>
          <p14:tracePt t="48352" x="8466138" y="1854200"/>
          <p14:tracePt t="48364" x="8502650" y="1854200"/>
          <p14:tracePt t="48377" x="8593138" y="1854200"/>
          <p14:tracePt t="48380" x="8648700" y="1854200"/>
          <p14:tracePt t="48383" x="8721725" y="1854200"/>
          <p14:tracePt t="48403" x="8858250" y="1844675"/>
          <p14:tracePt t="48408" x="8950325" y="1844675"/>
          <p14:tracePt t="48412" x="9023350" y="1844675"/>
          <p14:tracePt t="48417" x="9069388" y="1844675"/>
          <p14:tracePt t="48427" x="9105900" y="1844675"/>
          <p14:tracePt t="48430" x="9150350" y="1844675"/>
          <p14:tracePt t="48440" x="9186863" y="1844675"/>
          <p14:tracePt t="48445" x="9232900" y="1854200"/>
          <p14:tracePt t="48453" x="9259888" y="1871663"/>
          <p14:tracePt t="48460" x="9288463" y="1871663"/>
          <p14:tracePt t="48468" x="9351963" y="1890713"/>
          <p14:tracePt t="48473" x="9388475" y="1898650"/>
          <p14:tracePt t="48480" x="9451975" y="1917700"/>
          <p14:tracePt t="48495" x="9507538" y="1927225"/>
          <p14:tracePt t="48508" x="9617075" y="1990725"/>
          <p14:tracePt t="48942" x="9598025" y="1990725"/>
          <p14:tracePt t="48955" x="9525000" y="2000250"/>
          <p14:tracePt t="48963" x="9471025" y="2000250"/>
          <p14:tracePt t="48976" x="9415463" y="2000250"/>
          <p14:tracePt t="48983" x="9378950" y="2009775"/>
          <p14:tracePt t="48997" x="9361488" y="2009775"/>
          <p14:tracePt t="49000" x="9351963" y="2009775"/>
          <p14:tracePt t="49009" x="9324975" y="2017713"/>
          <p14:tracePt t="49016" x="9315450" y="2017713"/>
          <p14:tracePt t="49022" x="9296400" y="2027238"/>
          <p14:tracePt t="49029" x="9288463" y="2036763"/>
          <p14:tracePt t="49039" x="9278938" y="2036763"/>
          <p14:tracePt t="49050" x="9269413" y="2046288"/>
          <p14:tracePt t="49060" x="9242425" y="2054225"/>
          <p14:tracePt t="49063" x="9232900" y="2054225"/>
          <p14:tracePt t="49073" x="9223375" y="2073275"/>
          <p14:tracePt t="49090" x="9205913" y="2090738"/>
          <p14:tracePt t="49104" x="9186863" y="2100263"/>
          <p14:tracePt t="49113" x="9169400" y="2109788"/>
          <p14:tracePt t="49123" x="9159875" y="2109788"/>
          <p14:tracePt t="49127" x="9150350" y="2109788"/>
          <p14:tracePt t="49131" x="9142413" y="2109788"/>
          <p14:tracePt t="49139" x="9132888" y="2119313"/>
          <p14:tracePt t="49152" x="9123363" y="2127250"/>
          <p14:tracePt t="49161" x="9113838" y="2127250"/>
          <p14:tracePt t="49185" x="9086850" y="2155825"/>
          <p14:tracePt t="49196" x="9069388" y="2163763"/>
          <p14:tracePt t="49202" x="9069388" y="2173288"/>
          <p14:tracePt t="49208" x="9059863" y="2173288"/>
          <p14:tracePt t="49213" x="9050338" y="2182813"/>
          <p14:tracePt t="49237" x="9023350" y="2200275"/>
          <p14:tracePt t="49257" x="8967788" y="2236788"/>
          <p14:tracePt t="49265" x="8959850" y="2246313"/>
          <p14:tracePt t="49276" x="8950325" y="2255838"/>
          <p14:tracePt t="49283" x="8940800" y="2255838"/>
          <p14:tracePt t="49290" x="8931275" y="2265363"/>
          <p14:tracePt t="49297" x="8913813" y="2265363"/>
          <p14:tracePt t="49304" x="8904288" y="2273300"/>
          <p14:tracePt t="49311" x="8894763" y="2273300"/>
          <p14:tracePt t="49325" x="8885238" y="2282825"/>
          <p14:tracePt t="49333" x="8877300" y="2292350"/>
          <p14:tracePt t="49337" x="8867775" y="2292350"/>
          <p14:tracePt t="49358" x="8858250" y="2301875"/>
          <p14:tracePt t="49373" x="8848725" y="2319338"/>
          <p14:tracePt t="49395" x="8831263" y="2328863"/>
          <p14:tracePt t="49423" x="8831263" y="2338388"/>
          <p14:tracePt t="67480" x="8858250" y="2346325"/>
          <p14:tracePt t="67488" x="8904288" y="2355850"/>
          <p14:tracePt t="67513" x="9023350" y="2374900"/>
          <p14:tracePt t="67517" x="9159875" y="2401888"/>
          <p14:tracePt t="67525" x="9223375" y="2411413"/>
          <p14:tracePt t="67535" x="9315450" y="2411413"/>
          <p14:tracePt t="67538" x="9388475" y="2428875"/>
          <p14:tracePt t="67547" x="9488488" y="2428875"/>
          <p14:tracePt t="67556" x="9617075" y="2455863"/>
          <p14:tracePt t="67558" x="9653588" y="2465388"/>
          <p14:tracePt t="67567" x="9734550" y="2474913"/>
          <p14:tracePt t="67574" x="9809163" y="2474913"/>
          <p14:tracePt t="67581" x="9872663" y="2492375"/>
          <p14:tracePt t="67588" x="9963150" y="2492375"/>
          <p14:tracePt t="67596" x="10018713" y="2492375"/>
          <p14:tracePt t="67601" x="10091738" y="2492375"/>
          <p14:tracePt t="67608" x="10164763" y="2492375"/>
          <p14:tracePt t="67619" x="10255250" y="2492375"/>
          <p14:tracePt t="67622" x="10328275" y="2492375"/>
          <p14:tracePt t="67628" x="10374313" y="2492375"/>
          <p14:tracePt t="67636" x="10437813" y="2492375"/>
          <p14:tracePt t="67642" x="10483850" y="2492375"/>
          <p14:tracePt t="67650" x="10556875" y="2501900"/>
          <p14:tracePt t="67655" x="10585450" y="2501900"/>
          <p14:tracePt t="67682" x="10694988" y="2520950"/>
          <p14:tracePt t="67693" x="10748963" y="2538413"/>
          <p14:tracePt t="67704" x="10768013" y="2557463"/>
          <p14:tracePt t="67717" x="10795000" y="2574925"/>
          <p14:tracePt t="67726" x="10812463" y="2584450"/>
          <p14:tracePt t="67731" x="10831513" y="2593975"/>
          <p14:tracePt t="67755" x="10868025" y="2601913"/>
          <p14:tracePt t="67765" x="10877550" y="2611438"/>
          <p14:tracePt t="67770" x="10885488" y="2611438"/>
          <p14:tracePt t="67780" x="10895013" y="2611438"/>
          <p14:tracePt t="67787" x="10914063" y="2611438"/>
          <p14:tracePt t="67811" x="10931525" y="2611438"/>
          <p14:tracePt t="67832" x="10941050" y="2611438"/>
          <p14:tracePt t="67867" x="10958513" y="2620963"/>
          <p14:tracePt t="67890" x="10968038" y="2638425"/>
          <p14:tracePt t="67902" x="10977563" y="2638425"/>
          <p14:tracePt t="67927" x="10995025" y="2647950"/>
          <p14:tracePt t="67962" x="11004550" y="2647950"/>
          <p14:tracePt t="67988" x="11004550" y="2674938"/>
          <p14:tracePt t="68004" x="11004550" y="2693988"/>
          <p14:tracePt t="68015" x="11004550" y="2711450"/>
          <p14:tracePt t="68028" x="11004550" y="2730500"/>
          <p14:tracePt t="68041" x="11004550" y="2757488"/>
          <p14:tracePt t="68059" x="11004550" y="2767013"/>
          <p14:tracePt t="68074" x="11004550" y="2776538"/>
          <p14:tracePt t="68083" x="11004550" y="2784475"/>
          <p14:tracePt t="68092" x="10987088" y="2784475"/>
          <p14:tracePt t="68128" x="10987088" y="2794000"/>
          <p14:tracePt t="68147" x="10977563" y="2794000"/>
          <p14:tracePt t="68158" x="10977563" y="2813050"/>
          <p14:tracePt t="72938" x="10958513" y="2820988"/>
          <p14:tracePt t="72946" x="10931525" y="2840038"/>
          <p14:tracePt t="72952" x="10914063" y="2857500"/>
          <p14:tracePt t="72962" x="10868025" y="2876550"/>
          <p14:tracePt t="72970" x="10804525" y="2930525"/>
          <p14:tracePt t="72976" x="10758488" y="2959100"/>
          <p14:tracePt t="72985" x="10731500" y="2976563"/>
          <p14:tracePt t="72992" x="10694988" y="2995613"/>
          <p14:tracePt t="72997" x="10648950" y="3041650"/>
          <p14:tracePt t="73005" x="10621963" y="3059113"/>
          <p14:tracePt t="73015" x="10593388" y="3086100"/>
          <p14:tracePt t="73016" x="10547350" y="3105150"/>
          <p14:tracePt t="73026" x="10510838" y="3122613"/>
          <p14:tracePt t="73033" x="10483850" y="3159125"/>
          <p14:tracePt t="73038" x="10456863" y="3178175"/>
          <p14:tracePt t="73046" x="10429875" y="3195638"/>
          <p14:tracePt t="73056" x="10429875" y="3205163"/>
          <p14:tracePt t="73059" x="10410825" y="3224213"/>
          <p14:tracePt t="73066" x="10401300" y="3241675"/>
          <p14:tracePt t="73082" x="10383838" y="3260725"/>
          <p14:tracePt t="73103" x="10347325" y="3278188"/>
          <p14:tracePt t="73108" x="10337800" y="3287713"/>
          <p14:tracePt t="73122" x="10337800" y="3297238"/>
          <p14:tracePt t="73137" x="10337800" y="3305175"/>
          <p14:tracePt t="73157" x="10320338" y="3333750"/>
          <p14:tracePt t="73161" x="10310813" y="3333750"/>
          <p14:tracePt t="73169" x="10310813" y="3341688"/>
          <p14:tracePt t="73181" x="10301288" y="3351213"/>
          <p14:tracePt t="73191" x="10283825" y="3360738"/>
          <p14:tracePt t="73196" x="10274300" y="3370263"/>
          <p14:tracePt t="73203" x="10274300" y="3378200"/>
          <p14:tracePt t="73212" x="10264775" y="3387725"/>
          <p14:tracePt t="73217" x="10255250" y="3414713"/>
          <p14:tracePt t="73234" x="10228263" y="3443288"/>
          <p14:tracePt t="73246" x="10201275" y="3451225"/>
          <p14:tracePt t="73259" x="10182225" y="3487738"/>
          <p14:tracePt t="73270" x="10164763" y="3506788"/>
          <p14:tracePt t="73272" x="10145713" y="3524250"/>
          <p14:tracePt t="73278" x="10128250" y="3543300"/>
          <p14:tracePt t="73289" x="10109200" y="3552825"/>
          <p14:tracePt t="73292" x="10101263" y="3560763"/>
          <p14:tracePt t="73300" x="10091738" y="3579813"/>
          <p14:tracePt t="73312" x="10072688" y="3597275"/>
          <p14:tracePt t="73314" x="10064750" y="3606800"/>
          <p14:tracePt t="73319" x="10045700" y="3625850"/>
          <p14:tracePt t="73337" x="10018713" y="3652838"/>
          <p14:tracePt t="73350" x="9999663" y="3670300"/>
          <p14:tracePt t="73357" x="9991725" y="3679825"/>
          <p14:tracePt t="73368" x="9982200" y="3689350"/>
          <p14:tracePt t="73382" x="9955213" y="3716338"/>
          <p14:tracePt t="73393" x="9909175" y="3762375"/>
          <p14:tracePt t="73399" x="9899650" y="3779838"/>
          <p14:tracePt t="73411" x="9890125" y="3789363"/>
          <p14:tracePt t="73424" x="9872663" y="3825875"/>
          <p14:tracePt t="73433" x="9863138" y="3852863"/>
          <p14:tracePt t="73443" x="9836150" y="3862388"/>
          <p14:tracePt t="73456" x="9836150" y="3881438"/>
          <p14:tracePt t="73459" x="9836150" y="3889375"/>
          <p14:tracePt t="73463" x="9826625" y="3898900"/>
          <p14:tracePt t="73473" x="9826625" y="3908425"/>
          <p14:tracePt t="73477" x="9826625" y="3917950"/>
          <p14:tracePt t="73485" x="9817100" y="3917950"/>
          <p14:tracePt t="73498" x="9817100" y="3935413"/>
          <p14:tracePt t="73519" x="9809163" y="3944938"/>
          <p14:tracePt t="73564" x="9799638" y="3944938"/>
          <p14:tracePt t="73597" x="9790113" y="3963988"/>
          <p14:tracePt t="85858" x="9763125" y="3981450"/>
          <p14:tracePt t="85864" x="9726613" y="4000500"/>
          <p14:tracePt t="85870" x="9707563" y="4037013"/>
          <p14:tracePt t="85884" x="9644063" y="4090988"/>
          <p14:tracePt t="85892" x="9607550" y="4117975"/>
          <p14:tracePt t="85899" x="9580563" y="4137025"/>
          <p14:tracePt t="85908" x="9561513" y="4183063"/>
          <p14:tracePt t="85910" x="9525000" y="4200525"/>
          <p14:tracePt t="85920" x="9498013" y="4219575"/>
          <p14:tracePt t="85926" x="9471025" y="4246563"/>
          <p14:tracePt t="85931" x="9461500" y="4256088"/>
          <p14:tracePt t="85941" x="9424988" y="4292600"/>
          <p14:tracePt t="85948" x="9405938" y="4310063"/>
          <p14:tracePt t="85955" x="9378950" y="4329113"/>
          <p14:tracePt t="85959" x="9361488" y="4346575"/>
          <p14:tracePt t="85966" x="9324975" y="4392613"/>
          <p14:tracePt t="85973" x="9305925" y="4429125"/>
          <p14:tracePt t="85980" x="9269413" y="4456113"/>
          <p14:tracePt t="85987" x="9251950" y="4492625"/>
          <p14:tracePt t="85997" x="9232900" y="4511675"/>
          <p14:tracePt t="85999" x="9215438" y="4538663"/>
          <p14:tracePt t="86008" x="9196388" y="4556125"/>
          <p14:tracePt t="86014" x="9169400" y="4592638"/>
          <p14:tracePt t="86021" x="9150350" y="4611688"/>
          <p14:tracePt t="86028" x="9142413" y="4629150"/>
          <p14:tracePt t="86036" x="9123363" y="4648200"/>
          <p14:tracePt t="86045" x="9113838" y="4657725"/>
          <p14:tracePt t="86048" x="9105900" y="4665663"/>
          <p14:tracePt t="86056" x="9105900" y="4675188"/>
          <p14:tracePt t="86062" x="9105900" y="4684713"/>
          <p14:tracePt t="86069" x="9105900" y="4694238"/>
          <p14:tracePt t="86098" x="9105900" y="4702175"/>
          <p14:tracePt t="86106" x="9096375" y="4702175"/>
          <p14:tracePt t="86136" x="9069388" y="4730750"/>
          <p14:tracePt t="86145" x="9050338" y="4738688"/>
          <p14:tracePt t="86154" x="9040813" y="4767263"/>
          <p14:tracePt t="86165" x="9032875" y="4775200"/>
          <p14:tracePt t="86178" x="9023350" y="4803775"/>
          <p14:tracePt t="86185" x="9013825" y="4811713"/>
          <p14:tracePt t="86197" x="8986838" y="4857750"/>
          <p14:tracePt t="86209" x="8967788" y="4884738"/>
          <p14:tracePt t="86217" x="8959850" y="4903788"/>
          <p14:tracePt t="86226" x="8940800" y="4922838"/>
          <p14:tracePt t="86238" x="8921750" y="4959350"/>
          <p14:tracePt t="86250" x="8894763" y="4986338"/>
          <p14:tracePt t="86263" x="8877300" y="4995863"/>
          <p14:tracePt t="86276" x="8877300" y="5003800"/>
          <p14:tracePt t="86285" x="8858250" y="5040313"/>
          <p14:tracePt t="86296" x="8840788" y="5076825"/>
          <p14:tracePt t="86307" x="8840788" y="5086350"/>
          <p14:tracePt t="86321" x="8804275" y="5132388"/>
          <p14:tracePt t="86333" x="8794750" y="5159375"/>
          <p14:tracePt t="86345" x="8775700" y="5186363"/>
          <p14:tracePt t="86355" x="8775700" y="5195888"/>
          <p14:tracePt t="86361" x="8775700" y="5214938"/>
          <p14:tracePt t="86373" x="8767763" y="5214938"/>
          <p14:tracePt t="95887" x="8794750" y="5214938"/>
          <p14:tracePt t="95893" x="8821738" y="5205413"/>
          <p14:tracePt t="95901" x="8913813" y="5168900"/>
          <p14:tracePt t="95916" x="9059863" y="5095875"/>
          <p14:tracePt t="95921" x="9186863" y="5040313"/>
          <p14:tracePt t="95927" x="9269413" y="5013325"/>
          <p14:tracePt t="95934" x="9332913" y="4976813"/>
          <p14:tracePt t="95941" x="9415463" y="4922838"/>
          <p14:tracePt t="95950" x="9498013" y="4867275"/>
          <p14:tracePt t="95956" x="9598025" y="4794250"/>
          <p14:tracePt t="95964" x="9763125" y="4721225"/>
          <p14:tracePt t="95968" x="9845675" y="4665663"/>
          <p14:tracePt t="95976" x="10072688" y="4556125"/>
          <p14:tracePt t="95982" x="10118725" y="4548188"/>
          <p14:tracePt t="95989" x="10218738" y="4492625"/>
          <p14:tracePt t="95997" x="10347325" y="4446588"/>
          <p14:tracePt t="96002" x="10410825" y="4419600"/>
          <p14:tracePt t="96011" x="10510838" y="4383088"/>
          <p14:tracePt t="96018" x="10639425" y="4292600"/>
          <p14:tracePt t="96023" x="10739438" y="4246563"/>
          <p14:tracePt t="96031" x="10858500" y="4191000"/>
          <p14:tracePt t="96039" x="10941050" y="4164013"/>
          <p14:tracePt t="96045" x="11031538" y="4117975"/>
          <p14:tracePt t="96051" x="11104563" y="4054475"/>
          <p14:tracePt t="96060" x="11196638" y="4008438"/>
          <p14:tracePt t="96066" x="11260138" y="3971925"/>
          <p14:tracePt t="96071" x="11360150" y="3917950"/>
          <p14:tracePt t="96080" x="11461750" y="3871913"/>
          <p14:tracePt t="96086" x="11534775" y="3862388"/>
          <p14:tracePt t="96092" x="11671300" y="3835400"/>
          <p14:tracePt t="96100" x="11753850" y="3789363"/>
          <p14:tracePt t="96106" x="11807825" y="3779838"/>
          <p14:tracePt t="96113" x="11909425" y="3752850"/>
          <p14:tracePt t="96120" x="11982450" y="3743325"/>
          <p14:tracePt t="96128" x="12045950" y="3716338"/>
          <p14:tracePt t="96133" x="12136438" y="3698875"/>
          <p14:tracePt t="97118" x="11296650" y="1579563"/>
          <p14:tracePt t="97122" x="10639425" y="885825"/>
          <p14:tracePt t="97132" x="10109200" y="465138"/>
          <p14:tracePt t="97135" x="923290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3">
            <a:extLst>
              <a:ext uri="{FF2B5EF4-FFF2-40B4-BE49-F238E27FC236}">
                <a16:creationId xmlns:a16="http://schemas.microsoft.com/office/drawing/2014/main" id="{B15FAAF9-DBBC-4F50-9A83-F9490A3FB312}"/>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C139504A-F876-4E8E-805E-30F4444A06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02741056"/>
      </p:ext>
    </p:extLst>
  </p:cSld>
  <p:clrMapOvr>
    <a:masterClrMapping/>
  </p:clrMapOvr>
  <mc:AlternateContent xmlns:mc="http://schemas.openxmlformats.org/markup-compatibility/2006" xmlns:p14="http://schemas.microsoft.com/office/powerpoint/2010/main">
    <mc:Choice Requires="p14">
      <p:transition spd="slow" p14:dur="2000" advTm="11434"/>
    </mc:Choice>
    <mc:Fallback xmlns="">
      <p:transition spd="slow" advTm="1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4">
            <a:extLst>
              <a:ext uri="{FF2B5EF4-FFF2-40B4-BE49-F238E27FC236}">
                <a16:creationId xmlns:a16="http://schemas.microsoft.com/office/drawing/2014/main" id="{A1A556C4-9DF9-4DAA-A18C-1B7E7FFB607F}"/>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4" name="Audio 3">
            <a:hlinkClick r:id="" action="ppaction://media"/>
            <a:extLst>
              <a:ext uri="{FF2B5EF4-FFF2-40B4-BE49-F238E27FC236}">
                <a16:creationId xmlns:a16="http://schemas.microsoft.com/office/drawing/2014/main" id="{719F2DD6-47E0-4D68-9E73-72FD698457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pic>
        <p:nvPicPr>
          <p:cNvPr id="6" name="Picture 5">
            <a:extLst>
              <a:ext uri="{FF2B5EF4-FFF2-40B4-BE49-F238E27FC236}">
                <a16:creationId xmlns:a16="http://schemas.microsoft.com/office/drawing/2014/main" id="{C7EDFAEB-09E6-4229-A2B4-30D75C952F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5834" y="1196183"/>
            <a:ext cx="10037380" cy="4031682"/>
          </a:xfrm>
          <a:prstGeom prst="rect">
            <a:avLst/>
          </a:prstGeom>
        </p:spPr>
      </p:pic>
    </p:spTree>
    <p:extLst>
      <p:ext uri="{BB962C8B-B14F-4D97-AF65-F5344CB8AC3E}">
        <p14:creationId xmlns:p14="http://schemas.microsoft.com/office/powerpoint/2010/main" val="3890582742"/>
      </p:ext>
    </p:extLst>
  </p:cSld>
  <p:clrMapOvr>
    <a:masterClrMapping/>
  </p:clrMapOvr>
  <mc:AlternateContent xmlns:mc="http://schemas.openxmlformats.org/markup-compatibility/2006" xmlns:p14="http://schemas.microsoft.com/office/powerpoint/2010/main">
    <mc:Choice Requires="p14">
      <p:transition spd="slow" p14:dur="2000" advTm="25226"/>
    </mc:Choice>
    <mc:Fallback xmlns="">
      <p:transition spd="slow" advTm="2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010" x="46038" y="2867025"/>
          <p14:tracePt t="12019" x="73025" y="2876550"/>
          <p14:tracePt t="12030" x="165100" y="2922588"/>
          <p14:tracePt t="12041" x="192088" y="2930525"/>
          <p14:tracePt t="12043" x="255588" y="2968625"/>
          <p14:tracePt t="12051" x="282575" y="2995613"/>
          <p14:tracePt t="12058" x="328613" y="3022600"/>
          <p14:tracePt t="12062" x="355600" y="3041650"/>
          <p14:tracePt t="12073" x="401638" y="3078163"/>
          <p14:tracePt t="12082" x="438150" y="3095625"/>
          <p14:tracePt t="12097" x="520700" y="3132138"/>
          <p14:tracePt t="12100" x="557213" y="3141663"/>
          <p14:tracePt t="12104" x="593725" y="3151188"/>
          <p14:tracePt t="12114" x="639763" y="3187700"/>
          <p14:tracePt t="12117" x="684213" y="3195638"/>
          <p14:tracePt t="12125" x="712788" y="3205163"/>
          <p14:tracePt t="12134" x="776288" y="3232150"/>
          <p14:tracePt t="12139" x="849313" y="3268663"/>
          <p14:tracePt t="12156" x="995363" y="3341688"/>
          <p14:tracePt t="12195" x="1460500" y="3516313"/>
          <p14:tracePt t="12219" x="1681163" y="3597275"/>
          <p14:tracePt t="12239" x="1835150" y="3643313"/>
          <p14:tracePt t="12253" x="1954213" y="3698875"/>
          <p14:tracePt t="12263" x="1973263" y="3716338"/>
          <p14:tracePt t="12684" x="1990725" y="3716338"/>
          <p14:tracePt t="12691" x="2009775" y="3698875"/>
          <p14:tracePt t="12697" x="2027238" y="3679825"/>
          <p14:tracePt t="12720" x="2109788" y="3616325"/>
          <p14:tracePt t="12728" x="2136775" y="3597275"/>
          <p14:tracePt t="12741" x="2155825" y="3589338"/>
          <p14:tracePt t="12744" x="2182813" y="3589338"/>
          <p14:tracePt t="12749" x="2200275" y="3579813"/>
          <p14:tracePt t="12758" x="2209800" y="3579813"/>
          <p14:tracePt t="12766" x="2228850" y="3570288"/>
          <p14:tracePt t="12778" x="2236788" y="3570288"/>
          <p14:tracePt t="12786" x="2255838" y="3570288"/>
          <p14:tracePt t="12790" x="2265363" y="3560763"/>
          <p14:tracePt t="12802" x="2282825" y="3560763"/>
          <p14:tracePt t="12821" x="2292350" y="3552825"/>
          <p14:tracePt t="12828" x="2301875" y="3533775"/>
          <p14:tracePt t="12834" x="2309813" y="3533775"/>
          <p14:tracePt t="12841" x="2319338" y="3524250"/>
          <p14:tracePt t="12845" x="2338388" y="3524250"/>
          <p14:tracePt t="12854" x="2346325" y="3516313"/>
          <p14:tracePt t="12869" x="2355850" y="3516313"/>
          <p14:tracePt t="12884" x="2374900" y="3506788"/>
          <p14:tracePt t="12890" x="2382838" y="3497263"/>
          <p14:tracePt t="12897" x="2392363" y="3497263"/>
          <p14:tracePt t="12909" x="2401888" y="3487738"/>
          <p14:tracePt t="12921" x="2411413" y="3487738"/>
          <p14:tracePt t="12931" x="2419350" y="3487738"/>
          <p14:tracePt t="12952" x="2428875" y="3487738"/>
          <p14:tracePt t="12978" x="2438400" y="3487738"/>
          <p14:tracePt t="13006" x="2447925" y="3487738"/>
          <p14:tracePt t="13041" x="2457450" y="3487738"/>
          <p14:tracePt t="13089" x="2465388" y="3487738"/>
          <p14:tracePt t="14182" x="2584450" y="3506788"/>
          <p14:tracePt t="14195" x="2757488" y="3533775"/>
          <p14:tracePt t="14208" x="2849563" y="3533775"/>
          <p14:tracePt t="14220" x="3168650" y="3524250"/>
          <p14:tracePt t="14225" x="3260725" y="3524250"/>
          <p14:tracePt t="14233" x="3333750" y="3524250"/>
          <p14:tracePt t="14239" x="3460750" y="3524250"/>
          <p14:tracePt t="14246" x="3589338" y="3524250"/>
          <p14:tracePt t="14254" x="3752850" y="3524250"/>
          <p14:tracePt t="14260" x="3844925" y="3516313"/>
          <p14:tracePt t="14270" x="3971925" y="3516313"/>
          <p14:tracePt t="14277" x="4044950" y="3516313"/>
          <p14:tracePt t="14298" x="4356100" y="3516313"/>
          <p14:tracePt t="14306" x="4521200" y="3516313"/>
          <p14:tracePt t="14309" x="4575175" y="3516313"/>
          <p14:tracePt t="14314" x="4703763" y="3516313"/>
          <p14:tracePt t="14322" x="4748213" y="3516313"/>
          <p14:tracePt t="14330" x="4821238" y="3516313"/>
          <p14:tracePt t="14338" x="4913313" y="3516313"/>
          <p14:tracePt t="14341" x="4976813" y="3524250"/>
          <p14:tracePt t="14350" x="5068888" y="3524250"/>
          <p14:tracePt t="14370" x="5232400" y="3524250"/>
          <p14:tracePt t="14388" x="5516563" y="3524250"/>
          <p14:tracePt t="14400" x="5680075" y="3524250"/>
          <p14:tracePt t="14413" x="5808663" y="3524250"/>
          <p14:tracePt t="14417" x="5935663" y="3524250"/>
          <p14:tracePt t="14426" x="5991225" y="3524250"/>
          <p14:tracePt t="14433" x="6091238" y="3524250"/>
          <p14:tracePt t="14439" x="6164263" y="3524250"/>
          <p14:tracePt t="14450" x="6237288" y="3524250"/>
          <p14:tracePt t="14469" x="6429375" y="3516313"/>
          <p14:tracePt t="14477" x="6483350" y="3497263"/>
          <p14:tracePt t="14489" x="6638925" y="3460750"/>
          <p14:tracePt t="14502" x="6721475" y="3451225"/>
          <p14:tracePt t="14514" x="6913563" y="3414713"/>
          <p14:tracePt t="14522" x="6967538" y="3414713"/>
          <p14:tracePt t="14535" x="7032625" y="3397250"/>
          <p14:tracePt t="14549" x="7123113" y="3397250"/>
          <p14:tracePt t="14563" x="7223125" y="3387725"/>
          <p14:tracePt t="14576" x="7334250" y="3387725"/>
          <p14:tracePt t="14589" x="7451725" y="3387725"/>
          <p14:tracePt t="14599" x="7553325" y="3370263"/>
          <p14:tracePt t="14613" x="7616825" y="3370263"/>
          <p14:tracePt t="14623" x="7653338" y="3370263"/>
          <p14:tracePt t="14636" x="7716838" y="3351213"/>
          <p14:tracePt t="14649" x="7780338" y="3351213"/>
          <p14:tracePt t="14661" x="7862888" y="3351213"/>
          <p14:tracePt t="14670" x="7935913" y="3351213"/>
          <p14:tracePt t="14684" x="8045450" y="3341688"/>
          <p14:tracePt t="14697" x="8147050" y="3341688"/>
          <p14:tracePt t="14708" x="8228013" y="3341688"/>
          <p14:tracePt t="14719" x="8264525" y="3341688"/>
          <p14:tracePt t="14731" x="8366125" y="3333750"/>
          <p14:tracePt t="14743" x="8420100" y="3333750"/>
          <p14:tracePt t="14755" x="8475663" y="3333750"/>
          <p14:tracePt t="14767" x="8566150" y="3324225"/>
          <p14:tracePt t="14782" x="8629650" y="3324225"/>
          <p14:tracePt t="14792" x="8712200" y="3324225"/>
          <p14:tracePt t="14804" x="8804275" y="3324225"/>
          <p14:tracePt t="14817" x="8831263" y="3324225"/>
          <p14:tracePt t="14830" x="8913813" y="3333750"/>
          <p14:tracePt t="14842" x="8967788" y="3333750"/>
          <p14:tracePt t="14854" x="9032875" y="3333750"/>
          <p14:tracePt t="14866" x="9059863" y="3333750"/>
          <p14:tracePt t="14879" x="9132888" y="3333750"/>
          <p14:tracePt t="14890" x="9196388" y="3333750"/>
          <p14:tracePt t="14901" x="9259888" y="3341688"/>
          <p14:tracePt t="14914" x="9288463" y="3360738"/>
          <p14:tracePt t="14923" x="9332913" y="3378200"/>
          <p14:tracePt t="14936" x="9388475" y="3397250"/>
          <p14:tracePt t="14950" x="9415463" y="3406775"/>
          <p14:tracePt t="14963" x="9488488" y="3424238"/>
          <p14:tracePt t="14973" x="9507538" y="3424238"/>
          <p14:tracePt t="14985" x="9544050" y="3424238"/>
          <p14:tracePt t="15000" x="9588500" y="3424238"/>
          <p14:tracePt t="15012" x="9617075" y="3424238"/>
          <p14:tracePt t="15019" x="9634538" y="3424238"/>
          <p14:tracePt t="15030" x="9690100" y="3424238"/>
          <p14:tracePt t="15041" x="9726613" y="3424238"/>
          <p14:tracePt t="15052" x="9763125" y="3433763"/>
          <p14:tracePt t="15065" x="9826625" y="3451225"/>
          <p14:tracePt t="15074" x="9863138" y="3470275"/>
          <p14:tracePt t="15085" x="9872663" y="3470275"/>
          <p14:tracePt t="15098" x="9899650" y="3479800"/>
          <p14:tracePt t="15110" x="9926638" y="3479800"/>
          <p14:tracePt t="15124" x="9963150" y="3487738"/>
          <p14:tracePt t="18184" x="9945688" y="3487738"/>
          <p14:tracePt t="18192" x="9926638" y="3479800"/>
          <p14:tracePt t="18199" x="9918700" y="3479800"/>
          <p14:tracePt t="18208" x="9909175" y="3470275"/>
          <p14:tracePt t="18220" x="9845675" y="3451225"/>
          <p14:tracePt t="18224" x="9817100" y="3451225"/>
          <p14:tracePt t="18229" x="9744075" y="3443288"/>
          <p14:tracePt t="18239" x="9717088" y="3443288"/>
          <p14:tracePt t="18241" x="9690100" y="3443288"/>
          <p14:tracePt t="18253" x="9644063" y="3443288"/>
          <p14:tracePt t="18266" x="9588500" y="3443288"/>
          <p14:tracePt t="18279" x="9525000" y="3443288"/>
          <p14:tracePt t="18284" x="9515475" y="3443288"/>
          <p14:tracePt t="18294" x="9507538" y="3443288"/>
          <p14:tracePt t="18298" x="9461500" y="3443288"/>
          <p14:tracePt t="18304" x="9442450" y="3443288"/>
          <p14:tracePt t="18335" x="9369425" y="3460750"/>
          <p14:tracePt t="18345" x="9332913" y="3470275"/>
          <p14:tracePt t="18350" x="9324975" y="3479800"/>
          <p14:tracePt t="18355" x="9305925" y="3479800"/>
          <p14:tracePt t="18364" x="9278938" y="3487738"/>
          <p14:tracePt t="18369" x="9259888" y="3497263"/>
          <p14:tracePt t="18373" x="9251950" y="3506788"/>
          <p14:tracePt t="18381" x="9232900" y="3516313"/>
          <p14:tracePt t="18389" x="9215438" y="3524250"/>
          <p14:tracePt t="18392" x="9186863" y="3533775"/>
          <p14:tracePt t="18404" x="9150350" y="3533775"/>
          <p14:tracePt t="18418" x="9113838" y="3552825"/>
          <p14:tracePt t="18437" x="9050338" y="3589338"/>
          <p14:tracePt t="18450" x="9040813" y="3589338"/>
          <p14:tracePt t="18463" x="9013825" y="3597275"/>
          <p14:tracePt t="18472" x="8977313" y="3606800"/>
          <p14:tracePt t="18494" x="8950325" y="3625850"/>
          <p14:tracePt t="18502" x="8940800" y="3633788"/>
          <p14:tracePt t="18508" x="8931275" y="3633788"/>
          <p14:tracePt t="18522" x="8904288" y="3652838"/>
          <p14:tracePt t="18534" x="8894763" y="3670300"/>
          <p14:tracePt t="18540" x="8885238" y="3679825"/>
          <p14:tracePt t="18549" x="8867775" y="3698875"/>
          <p14:tracePt t="18564" x="8848725" y="3716338"/>
          <p14:tracePt t="18575" x="8821738" y="3743325"/>
          <p14:tracePt t="18579" x="8812213" y="3771900"/>
          <p14:tracePt t="18585" x="8804275" y="3771900"/>
          <p14:tracePt t="18593" x="8804275" y="3789363"/>
          <p14:tracePt t="18599" x="8794750" y="3808413"/>
          <p14:tracePt t="18607" x="8794750" y="3816350"/>
          <p14:tracePt t="18620" x="8794750" y="3871913"/>
          <p14:tracePt t="18628" x="8794750" y="3889375"/>
          <p14:tracePt t="18633" x="8794750" y="3898900"/>
          <p14:tracePt t="18644" x="8794750" y="3917950"/>
          <p14:tracePt t="18648" x="8794750" y="3935413"/>
          <p14:tracePt t="18655" x="8794750" y="3954463"/>
          <p14:tracePt t="18668" x="8794750" y="3963988"/>
          <p14:tracePt t="18694" x="8804275" y="4000500"/>
          <p14:tracePt t="18731" x="8921750" y="4100513"/>
          <p14:tracePt t="18754" x="9013825" y="4154488"/>
          <p14:tracePt t="18777" x="9069388" y="4173538"/>
          <p14:tracePt t="18796" x="9186863" y="4183063"/>
          <p14:tracePt t="18822" x="9305925" y="4200525"/>
          <p14:tracePt t="18843" x="9471025" y="4237038"/>
          <p14:tracePt t="18867" x="9561513" y="4237038"/>
          <p14:tracePt t="18890" x="9634538" y="4237038"/>
          <p14:tracePt t="18913" x="9753600" y="4237038"/>
          <p14:tracePt t="18934" x="9836150" y="4200525"/>
          <p14:tracePt t="18954" x="9963150" y="4154488"/>
          <p14:tracePt t="18979" x="10018713" y="4137025"/>
          <p14:tracePt t="19003" x="10064750" y="4100513"/>
          <p14:tracePt t="19024" x="10082213" y="4090988"/>
          <p14:tracePt t="19040" x="10091738" y="4081463"/>
          <p14:tracePt t="19051" x="10101263" y="4073525"/>
          <p14:tracePt t="19066" x="10128250" y="4000500"/>
          <p14:tracePt t="19080" x="10137775" y="3917950"/>
          <p14:tracePt t="19096" x="10118725" y="3798888"/>
          <p14:tracePt t="19107" x="10109200" y="3779838"/>
          <p14:tracePt t="19122" x="10091738" y="3752850"/>
          <p14:tracePt t="19137" x="10072688" y="3735388"/>
          <p14:tracePt t="19153" x="10028238" y="3670300"/>
          <p14:tracePt t="19166" x="9982200" y="3652838"/>
          <p14:tracePt t="19181" x="9936163" y="3643313"/>
          <p14:tracePt t="19195" x="9853613" y="3606800"/>
          <p14:tracePt t="19208" x="9790113" y="3597275"/>
          <p14:tracePt t="19222" x="9717088" y="3597275"/>
          <p14:tracePt t="19236" x="9653588" y="3597275"/>
          <p14:tracePt t="19250" x="9588500" y="3597275"/>
          <p14:tracePt t="19266" x="9515475" y="3597275"/>
          <p14:tracePt t="19282" x="9461500" y="3597275"/>
          <p14:tracePt t="19295" x="9351963" y="3643313"/>
          <p14:tracePt t="19308" x="9315450" y="3652838"/>
          <p14:tracePt t="19324" x="9251950" y="3670300"/>
          <p14:tracePt t="19335" x="9186863" y="3689350"/>
          <p14:tracePt t="19346" x="9150350" y="3716338"/>
          <p14:tracePt t="19359" x="9105900" y="3752850"/>
          <p14:tracePt t="19375" x="9077325" y="3771900"/>
          <p14:tracePt t="19389" x="9050338" y="3789363"/>
          <p14:tracePt t="19405" x="9004300" y="3825875"/>
          <p14:tracePt t="19418" x="8967788" y="3862388"/>
          <p14:tracePt t="19434" x="8959850" y="3871913"/>
          <p14:tracePt t="19448" x="8931275" y="3889375"/>
          <p14:tracePt t="19462" x="8931275" y="3917950"/>
          <p14:tracePt t="19476" x="8931275" y="3954463"/>
          <p14:tracePt t="19485" x="8931275" y="3963988"/>
          <p14:tracePt t="19500" x="8931275" y="3971925"/>
          <p14:tracePt t="19516" x="8931275" y="4000500"/>
          <p14:tracePt t="19528" x="8931275" y="4027488"/>
          <p14:tracePt t="19554" x="8967788" y="4064000"/>
          <p14:tracePt t="19570" x="9004300" y="4100513"/>
          <p14:tracePt t="19585" x="9069388" y="4117975"/>
          <p14:tracePt t="19599" x="9169400" y="4146550"/>
          <p14:tracePt t="19612" x="9242425" y="4191000"/>
          <p14:tracePt t="19629" x="9361488" y="4210050"/>
          <p14:tracePt t="19643" x="9442450" y="4210050"/>
          <p14:tracePt t="19659" x="9561513" y="4200525"/>
          <p14:tracePt t="19673" x="9634538" y="4173538"/>
          <p14:tracePt t="19687" x="9698038" y="4154488"/>
          <p14:tracePt t="19704" x="9763125" y="4117975"/>
          <p14:tracePt t="19720" x="9809163" y="4100513"/>
          <p14:tracePt t="19733" x="9826625" y="4081463"/>
          <p14:tracePt t="19749" x="9836150" y="4073525"/>
          <p14:tracePt t="19762" x="9845675" y="4064000"/>
          <p14:tracePt t="19774" x="9853613" y="4054475"/>
          <p14:tracePt t="19783" x="9863138" y="4037013"/>
          <p14:tracePt t="19797" x="9890125" y="3990975"/>
          <p14:tracePt t="19812" x="9899650" y="3981450"/>
          <p14:tracePt t="19826" x="9899650" y="3944938"/>
          <p14:tracePt t="19838" x="9899650" y="3889375"/>
          <p14:tracePt t="19851" x="9863138" y="3852863"/>
          <p14:tracePt t="19865" x="9826625" y="3816350"/>
          <p14:tracePt t="19880" x="9690100" y="3725863"/>
          <p14:tracePt t="19896" x="9561513" y="3670300"/>
          <p14:tracePt t="19910" x="9415463" y="3670300"/>
          <p14:tracePt t="19923" x="9305925" y="3698875"/>
          <p14:tracePt t="19940" x="9205913" y="3725863"/>
          <p14:tracePt t="19957" x="9123363" y="3752850"/>
          <p14:tracePt t="19972" x="9096375" y="3762375"/>
          <p14:tracePt t="19987" x="9077325" y="3762375"/>
          <p14:tracePt t="23245" x="9169400" y="3752850"/>
          <p14:tracePt t="23253" x="9332913" y="3743325"/>
          <p14:tracePt t="23275" x="9872663" y="3670300"/>
          <p14:tracePt t="23282" x="10182225" y="3643313"/>
          <p14:tracePt t="23289" x="10310813" y="3643313"/>
          <p14:tracePt t="23299" x="10520363" y="3606800"/>
          <p14:tracePt t="23303" x="10575925" y="3597275"/>
          <p14:tracePt t="23311" x="10758488" y="3579813"/>
          <p14:tracePt t="23317" x="10841038" y="3552825"/>
          <p14:tracePt t="23325" x="11096625" y="3524250"/>
          <p14:tracePt t="23332" x="11177588" y="3506788"/>
          <p14:tracePt t="23338" x="11434763" y="3451225"/>
          <p14:tracePt t="23361" x="11717338" y="3433763"/>
          <p14:tracePt t="23372" x="11999913" y="3397250"/>
          <p14:tracePt t="23380" x="12165013" y="33972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5">
            <a:extLst>
              <a:ext uri="{FF2B5EF4-FFF2-40B4-BE49-F238E27FC236}">
                <a16:creationId xmlns:a16="http://schemas.microsoft.com/office/drawing/2014/main" id="{B0DA3F31-F704-4997-919B-C6680A261E4E}"/>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4" name="Audio 3">
            <a:hlinkClick r:id="" action="ppaction://media"/>
            <a:extLst>
              <a:ext uri="{FF2B5EF4-FFF2-40B4-BE49-F238E27FC236}">
                <a16:creationId xmlns:a16="http://schemas.microsoft.com/office/drawing/2014/main" id="{C45BA5AA-43E2-4893-BE5A-DA9EEB2C1C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53557488"/>
      </p:ext>
    </p:extLst>
  </p:cSld>
  <p:clrMapOvr>
    <a:masterClrMapping/>
  </p:clrMapOvr>
  <mc:AlternateContent xmlns:mc="http://schemas.openxmlformats.org/markup-compatibility/2006" xmlns:p14="http://schemas.microsoft.com/office/powerpoint/2010/main">
    <mc:Choice Requires="p14">
      <p:transition spd="slow" p14:dur="2000" advTm="100366"/>
    </mc:Choice>
    <mc:Fallback xmlns="">
      <p:transition spd="slow" advTm="100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6">
            <a:extLst>
              <a:ext uri="{FF2B5EF4-FFF2-40B4-BE49-F238E27FC236}">
                <a16:creationId xmlns:a16="http://schemas.microsoft.com/office/drawing/2014/main" id="{DF908976-5409-4ACC-A8B9-FC158A905236}"/>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E319566F-28BB-40A7-84C3-ACEC4F0E4D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pic>
        <p:nvPicPr>
          <p:cNvPr id="5" name="Picture 4">
            <a:extLst>
              <a:ext uri="{FF2B5EF4-FFF2-40B4-BE49-F238E27FC236}">
                <a16:creationId xmlns:a16="http://schemas.microsoft.com/office/drawing/2014/main" id="{253F82FF-07EC-4D72-AC1B-7B6AB3A328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938" y="2354317"/>
            <a:ext cx="4319070" cy="3342290"/>
          </a:xfrm>
          <a:prstGeom prst="rect">
            <a:avLst/>
          </a:prstGeom>
        </p:spPr>
      </p:pic>
      <p:sp>
        <p:nvSpPr>
          <p:cNvPr id="8" name="Rectangle 7">
            <a:extLst>
              <a:ext uri="{FF2B5EF4-FFF2-40B4-BE49-F238E27FC236}">
                <a16:creationId xmlns:a16="http://schemas.microsoft.com/office/drawing/2014/main" id="{E60A129F-5D20-4D0E-ADA3-E0604D6164A5}"/>
              </a:ext>
            </a:extLst>
          </p:cNvPr>
          <p:cNvSpPr/>
          <p:nvPr/>
        </p:nvSpPr>
        <p:spPr>
          <a:xfrm>
            <a:off x="5570483" y="2354317"/>
            <a:ext cx="5999217" cy="3342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5D37677-E2A7-4024-B15B-1E5F32DD15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065" y="2278117"/>
            <a:ext cx="3494690" cy="3494690"/>
          </a:xfrm>
          <a:prstGeom prst="rect">
            <a:avLst/>
          </a:prstGeom>
        </p:spPr>
      </p:pic>
    </p:spTree>
    <p:extLst>
      <p:ext uri="{BB962C8B-B14F-4D97-AF65-F5344CB8AC3E}">
        <p14:creationId xmlns:p14="http://schemas.microsoft.com/office/powerpoint/2010/main" val="2470603825"/>
      </p:ext>
    </p:extLst>
  </p:cSld>
  <p:clrMapOvr>
    <a:masterClrMapping/>
  </p:clrMapOvr>
  <mc:AlternateContent xmlns:mc="http://schemas.openxmlformats.org/markup-compatibility/2006" xmlns:p14="http://schemas.microsoft.com/office/powerpoint/2010/main">
    <mc:Choice Requires="p14">
      <p:transition spd="slow" p14:dur="2000" advTm="78586"/>
    </mc:Choice>
    <mc:Fallback xmlns="">
      <p:transition spd="slow" advTm="78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31" x="11771313" y="1187450"/>
          <p14:tracePt t="739" x="11452225" y="885825"/>
          <p14:tracePt t="749" x="11296650" y="793750"/>
          <p14:tracePt t="753" x="10977563" y="511175"/>
          <p14:tracePt t="760" x="10539413" y="274638"/>
          <p14:tracePt t="769" x="10210800" y="73025"/>
          <p14:tracePt t="39886" x="146050" y="1360488"/>
          <p14:tracePt t="39893" x="209550" y="1370013"/>
          <p14:tracePt t="39900" x="282575" y="1379538"/>
          <p14:tracePt t="39905" x="338138" y="1379538"/>
          <p14:tracePt t="39924" x="511175" y="1406525"/>
          <p14:tracePt t="39941" x="720725" y="1433513"/>
          <p14:tracePt t="39948" x="812800" y="1433513"/>
          <p14:tracePt t="39956" x="895350" y="1443038"/>
          <p14:tracePt t="39960" x="931863" y="1443038"/>
          <p14:tracePt t="39971" x="1004888" y="1443038"/>
          <p14:tracePt t="39992" x="1150938" y="1443038"/>
          <p14:tracePt t="40000" x="1306513" y="1470025"/>
          <p14:tracePt t="40009" x="1406525" y="1497013"/>
          <p14:tracePt t="40016" x="1497013" y="1516063"/>
          <p14:tracePt t="40024" x="1562100" y="1533525"/>
          <p14:tracePt t="40030" x="1644650" y="1562100"/>
          <p14:tracePt t="40041" x="1708150" y="1598613"/>
          <p14:tracePt t="40057" x="1844675" y="1652588"/>
          <p14:tracePt t="40059" x="1944688" y="1679575"/>
          <p14:tracePt t="40063" x="2073275" y="1708150"/>
          <p14:tracePt t="40071" x="2136775" y="1744663"/>
          <p14:tracePt t="40079" x="2265363" y="1789113"/>
          <p14:tracePt t="40083" x="2346325" y="1808163"/>
          <p14:tracePt t="40094" x="2419350" y="1817688"/>
          <p14:tracePt t="40925" x="2484438" y="1825625"/>
          <p14:tracePt t="40938" x="2603500" y="1854200"/>
          <p14:tracePt t="40950" x="2640013" y="1862138"/>
          <p14:tracePt t="40963" x="2830513" y="1881188"/>
          <p14:tracePt t="40971" x="3086100" y="1908175"/>
          <p14:tracePt t="40975" x="3132138" y="1917700"/>
          <p14:tracePt t="40982" x="3224213" y="1944688"/>
          <p14:tracePt t="40990" x="3287713" y="1954213"/>
          <p14:tracePt t="40998" x="3379788" y="1973263"/>
          <p14:tracePt t="41007" x="3406775" y="1973263"/>
          <p14:tracePt t="41010" x="3479800" y="1981200"/>
          <p14:tracePt t="41020" x="3525838" y="1981200"/>
          <p14:tracePt t="41023" x="3589338" y="1981200"/>
          <p14:tracePt t="41031" x="3635375" y="1990725"/>
          <p14:tracePt t="41040" x="3689350" y="1990725"/>
          <p14:tracePt t="41045" x="3735388" y="1990725"/>
          <p14:tracePt t="41054" x="3771900" y="1990725"/>
          <p14:tracePt t="41060" x="3808413" y="1990725"/>
          <p14:tracePt t="41067" x="3854450" y="1990725"/>
          <p14:tracePt t="42648" x="3908425" y="1990725"/>
          <p14:tracePt t="42656" x="4000500" y="1990725"/>
          <p14:tracePt t="42665" x="4073525" y="1990725"/>
          <p14:tracePt t="42679" x="4237038" y="1990725"/>
          <p14:tracePt t="42685" x="4448175" y="1981200"/>
          <p14:tracePt t="42693" x="4575175" y="1973263"/>
          <p14:tracePt t="42700" x="4648200" y="1954213"/>
          <p14:tracePt t="42706" x="4711700" y="1944688"/>
          <p14:tracePt t="42714" x="4803775" y="1944688"/>
          <p14:tracePt t="42721" x="4876800" y="1935163"/>
          <p14:tracePt t="42728" x="5005388" y="1917700"/>
          <p14:tracePt t="42735" x="5086350" y="1908175"/>
          <p14:tracePt t="43284" x="5168900" y="1927225"/>
          <p14:tracePt t="43298" x="5324475" y="1973263"/>
          <p14:tracePt t="43308" x="5378450" y="1990725"/>
          <p14:tracePt t="43315" x="5443538" y="2027238"/>
          <p14:tracePt t="43317" x="5507038" y="2036763"/>
          <p14:tracePt t="43325" x="5580063" y="2054225"/>
          <p14:tracePt t="43333" x="5607050" y="2063750"/>
          <p14:tracePt t="43337" x="5662613" y="2063750"/>
          <p14:tracePt t="43346" x="5699125" y="2073275"/>
          <p14:tracePt t="43375" x="5772150" y="2090738"/>
          <p14:tracePt t="43381" x="5818188" y="2100263"/>
          <p14:tracePt t="43388" x="5835650" y="2100263"/>
          <p14:tracePt t="43402" x="5872163" y="2100263"/>
          <p14:tracePt t="43407" x="5891213" y="2100263"/>
          <p14:tracePt t="43415" x="5918200" y="2109788"/>
          <p14:tracePt t="43421" x="5954713" y="2109788"/>
          <p14:tracePt t="43987" x="6008688" y="2119313"/>
          <p14:tracePt t="43994" x="6100763" y="2136775"/>
          <p14:tracePt t="44007" x="6310313" y="2173288"/>
          <p14:tracePt t="44023" x="6465888" y="2219325"/>
          <p14:tracePt t="44030" x="6621463" y="2236788"/>
          <p14:tracePt t="44051" x="6721475" y="2255838"/>
          <p14:tracePt t="44062" x="6794500" y="2255838"/>
          <p14:tracePt t="44072" x="6821488" y="2255838"/>
          <p14:tracePt t="44081" x="6858000" y="2255838"/>
          <p14:tracePt t="44089" x="6867525" y="2255838"/>
          <p14:tracePt t="44093" x="6877050" y="2255838"/>
          <p14:tracePt t="44104" x="6894513" y="2255838"/>
          <p14:tracePt t="44618" x="6931025" y="2255838"/>
          <p14:tracePt t="44625" x="6977063" y="2255838"/>
          <p14:tracePt t="44638" x="7086600" y="2255838"/>
          <p14:tracePt t="44655" x="7205663" y="2255838"/>
          <p14:tracePt t="44664" x="7361238" y="2265363"/>
          <p14:tracePt t="44670" x="7407275" y="2265363"/>
          <p14:tracePt t="44675" x="7461250" y="2265363"/>
          <p14:tracePt t="44685" x="7497763" y="2273300"/>
          <p14:tracePt t="44691" x="7524750" y="2273300"/>
          <p14:tracePt t="44697" x="7597775" y="2273300"/>
          <p14:tracePt t="44705" x="7643813" y="2273300"/>
          <p14:tracePt t="44712" x="7680325" y="2273300"/>
          <p14:tracePt t="44719" x="7716838" y="2273300"/>
          <p14:tracePt t="44726" x="7753350" y="2273300"/>
          <p14:tracePt t="44732" x="7789863" y="2265363"/>
          <p14:tracePt t="44752" x="7845425" y="2255838"/>
          <p14:tracePt t="44768" x="7918450" y="2236788"/>
          <p14:tracePt t="45368" x="7972425" y="2236788"/>
          <p14:tracePt t="45388" x="8174038" y="2236788"/>
          <p14:tracePt t="45403" x="8293100" y="2246313"/>
          <p14:tracePt t="45410" x="8429625" y="2255838"/>
          <p14:tracePt t="45419" x="8456613" y="2255838"/>
          <p14:tracePt t="45427" x="8512175" y="2265363"/>
          <p14:tracePt t="45431" x="8520113" y="2265363"/>
          <p14:tracePt t="45441" x="8548688" y="2265363"/>
          <p14:tracePt t="45455" x="8566150" y="2265363"/>
          <p14:tracePt t="45469" x="8585200" y="2265363"/>
          <p14:tracePt t="45482" x="8593138" y="2265363"/>
          <p14:tracePt t="45488" x="8612188" y="2265363"/>
          <p14:tracePt t="45494" x="8621713" y="2265363"/>
          <p14:tracePt t="45874" x="8685213" y="2265363"/>
          <p14:tracePt t="45881" x="8775700" y="2265363"/>
          <p14:tracePt t="45887" x="8867775" y="2255838"/>
          <p14:tracePt t="45897" x="8921750" y="2255838"/>
          <p14:tracePt t="45909" x="9086850" y="2255838"/>
          <p14:tracePt t="45916" x="9186863" y="2255838"/>
          <p14:tracePt t="45919" x="9259888" y="2255838"/>
          <p14:tracePt t="45930" x="9315450" y="2265363"/>
          <p14:tracePt t="45943" x="9415463" y="2282825"/>
          <p14:tracePt t="45950" x="9442450" y="2282825"/>
          <p14:tracePt t="45957" x="9498013" y="2282825"/>
          <p14:tracePt t="45964" x="9534525" y="2282825"/>
          <p14:tracePt t="45967" x="9561513" y="2282825"/>
          <p14:tracePt t="45977" x="9588500" y="2282825"/>
          <p14:tracePt t="45980" x="9607550" y="2282825"/>
          <p14:tracePt t="45989" x="9617075" y="2282825"/>
          <p14:tracePt t="46015" x="9625013" y="2282825"/>
          <p14:tracePt t="46053" x="9644063" y="2282825"/>
          <p14:tracePt t="46060" x="9671050" y="2282825"/>
          <p14:tracePt t="46362" x="9772650" y="2273300"/>
          <p14:tracePt t="46375" x="9890125" y="2265363"/>
          <p14:tracePt t="46398" x="10082213" y="2255838"/>
          <p14:tracePt t="46405" x="10155238" y="2236788"/>
          <p14:tracePt t="46415" x="10264775" y="2236788"/>
          <p14:tracePt t="46425" x="10301288" y="2236788"/>
          <p14:tracePt t="46428" x="10374313" y="2236788"/>
          <p14:tracePt t="46435" x="10401300" y="2236788"/>
          <p14:tracePt t="46441" x="10429875" y="2236788"/>
          <p14:tracePt t="46449" x="10447338" y="2236788"/>
          <p14:tracePt t="46455" x="10456863" y="2236788"/>
          <p14:tracePt t="46462" x="10474325" y="2236788"/>
          <p14:tracePt t="46483" x="10483850" y="2236788"/>
          <p14:tracePt t="46492" x="10493375" y="2236788"/>
          <p14:tracePt t="46499" x="10502900" y="2236788"/>
          <p14:tracePt t="46518" x="10510838" y="2236788"/>
          <p14:tracePt t="46526" x="10575925" y="2228850"/>
          <p14:tracePt t="47172" x="10401300" y="2209800"/>
          <p14:tracePt t="47185" x="10137775" y="2173288"/>
          <p14:tracePt t="47212" x="9661525" y="2136775"/>
          <p14:tracePt t="47220" x="9332913" y="2127250"/>
          <p14:tracePt t="47228" x="9186863" y="2109788"/>
          <p14:tracePt t="47233" x="9040813" y="2082800"/>
          <p14:tracePt t="47237" x="8840788" y="2063750"/>
          <p14:tracePt t="47245" x="8585200" y="2046288"/>
          <p14:tracePt t="47253" x="8402638" y="2046288"/>
          <p14:tracePt t="47257" x="8256588" y="2046288"/>
          <p14:tracePt t="47266" x="8108950" y="2046288"/>
          <p14:tracePt t="47273" x="7935913" y="2046288"/>
          <p14:tracePt t="47281" x="7826375" y="2046288"/>
          <p14:tracePt t="47289" x="7643813" y="2054225"/>
          <p14:tracePt t="47292" x="7561263" y="2063750"/>
          <p14:tracePt t="47304" x="7470775" y="2090738"/>
          <p14:tracePt t="47305" x="7378700" y="2090738"/>
          <p14:tracePt t="47325" x="7077075" y="2127250"/>
          <p14:tracePt t="47339" x="6748463" y="2155825"/>
          <p14:tracePt t="47343" x="6657975" y="2163763"/>
          <p14:tracePt t="47348" x="6456363" y="2182813"/>
          <p14:tracePt t="47355" x="6310313" y="2200275"/>
          <p14:tracePt t="47361" x="6054725" y="2219325"/>
          <p14:tracePt t="47369" x="5908675" y="2228850"/>
          <p14:tracePt t="47376" x="5762625" y="2246313"/>
          <p14:tracePt t="47381" x="5662613" y="2273300"/>
          <p14:tracePt t="47388" x="5516563" y="2282825"/>
          <p14:tracePt t="47396" x="5370513" y="2301875"/>
          <p14:tracePt t="47402" x="5141913" y="2338388"/>
          <p14:tracePt t="47409" x="4995863" y="2346325"/>
          <p14:tracePt t="47418" x="4895850" y="2392363"/>
          <p14:tracePt t="47423" x="4748213" y="2438400"/>
          <p14:tracePt t="47430" x="4630738" y="2465388"/>
          <p14:tracePt t="47440" x="4365625" y="2538413"/>
          <p14:tracePt t="47445" x="4265613" y="2565400"/>
          <p14:tracePt t="47451" x="4064000" y="2593975"/>
          <p14:tracePt t="47459" x="4027488" y="2601913"/>
          <p14:tracePt t="47465" x="3944938" y="2638425"/>
          <p14:tracePt t="47472" x="3844925" y="2684463"/>
          <p14:tracePt t="47486" x="3698875" y="2730500"/>
          <p14:tracePt t="47503" x="3479800" y="2776538"/>
          <p14:tracePt t="47513" x="3360738" y="2840038"/>
          <p14:tracePt t="47526" x="3224213" y="2886075"/>
          <p14:tracePt t="47535" x="3059113" y="3013075"/>
          <p14:tracePt t="47548" x="2959100" y="3068638"/>
          <p14:tracePt t="47562" x="2876550" y="3114675"/>
          <p14:tracePt t="47941" x="2813050" y="3105150"/>
          <p14:tracePt t="47955" x="2557463" y="3032125"/>
          <p14:tracePt t="47961" x="2438400" y="3005138"/>
          <p14:tracePt t="47974" x="2265363" y="2968625"/>
          <p14:tracePt t="47983" x="2236788" y="2959100"/>
          <p14:tracePt t="47987" x="2163763" y="2959100"/>
          <p14:tracePt t="47992" x="2136775" y="2959100"/>
          <p14:tracePt t="48000" x="2100263" y="2959100"/>
          <p14:tracePt t="48010" x="2063750" y="2959100"/>
          <p14:tracePt t="48015" x="2000250" y="2959100"/>
          <p14:tracePt t="48022" x="1936750" y="2968625"/>
          <p14:tracePt t="48028" x="1908175" y="2986088"/>
          <p14:tracePt t="48035" x="1835150" y="3005138"/>
          <p14:tracePt t="48045" x="1808163" y="3013075"/>
          <p14:tracePt t="48047" x="1735138" y="3032125"/>
          <p14:tracePt t="48056" x="1698625" y="3059113"/>
          <p14:tracePt t="48065" x="1662113" y="3078163"/>
          <p14:tracePt t="48070" x="1625600" y="3095625"/>
          <p14:tracePt t="48074" x="1598613" y="3105150"/>
          <p14:tracePt t="48092" x="1525588" y="3151188"/>
          <p14:tracePt t="48107" x="1470025" y="3205163"/>
          <p14:tracePt t="48118" x="1443038" y="3224213"/>
          <p14:tracePt t="48130" x="1387475" y="3251200"/>
          <p14:tracePt t="48146" x="1323975" y="3305175"/>
          <p14:tracePt t="48153" x="1270000" y="3370263"/>
          <p14:tracePt t="48162" x="1214438" y="3414713"/>
          <p14:tracePt t="48177" x="1177925" y="3479800"/>
          <p14:tracePt t="48188" x="1131888" y="3552825"/>
          <p14:tracePt t="48191" x="1114425" y="3589338"/>
          <p14:tracePt t="48200" x="1104900" y="3625850"/>
          <p14:tracePt t="48208" x="1077913" y="3689350"/>
          <p14:tracePt t="48215" x="1068388" y="3735388"/>
          <p14:tracePt t="48219" x="1068388" y="3762375"/>
          <p14:tracePt t="48246" x="1068388" y="3808413"/>
          <p14:tracePt t="48281" x="1058863" y="4037013"/>
          <p14:tracePt t="48305" x="1058863" y="4173538"/>
          <p14:tracePt t="48326" x="1058863" y="4273550"/>
          <p14:tracePt t="48349" x="1058863" y="4373563"/>
          <p14:tracePt t="48374" x="1058863" y="4456113"/>
          <p14:tracePt t="48399" x="1058863" y="4548188"/>
          <p14:tracePt t="48417" x="1077913" y="4621213"/>
          <p14:tracePt t="48438" x="1114425" y="4721225"/>
          <p14:tracePt t="48455" x="1177925" y="4830763"/>
          <p14:tracePt t="48475" x="1250950" y="4913313"/>
          <p14:tracePt t="48497" x="1370013" y="4995863"/>
          <p14:tracePt t="48512" x="1506538" y="5068888"/>
          <p14:tracePt t="48525" x="1635125" y="5113338"/>
          <p14:tracePt t="48539" x="1762125" y="5141913"/>
          <p14:tracePt t="48554" x="1881188" y="5168900"/>
          <p14:tracePt t="48569" x="1981200" y="5168900"/>
          <p14:tracePt t="48584" x="2082800" y="5168900"/>
          <p14:tracePt t="48598" x="2192338" y="5168900"/>
          <p14:tracePt t="48613" x="2292350" y="5149850"/>
          <p14:tracePt t="48628" x="2411413" y="5122863"/>
          <p14:tracePt t="48641" x="2611438" y="5068888"/>
          <p14:tracePt t="48655" x="2730500" y="5032375"/>
          <p14:tracePt t="48671" x="2813050" y="5013325"/>
          <p14:tracePt t="48688" x="3013075" y="4949825"/>
          <p14:tracePt t="48703" x="3168650" y="4913313"/>
          <p14:tracePt t="48718" x="3333750" y="4848225"/>
          <p14:tracePt t="48731" x="3443288" y="4775200"/>
          <p14:tracePt t="48747" x="3579813" y="4675188"/>
          <p14:tracePt t="48761" x="3725863" y="4548188"/>
          <p14:tracePt t="48774" x="3871913" y="4446588"/>
          <p14:tracePt t="48784" x="3954463" y="4373563"/>
          <p14:tracePt t="48801" x="4100513" y="4264025"/>
          <p14:tracePt t="48817" x="4219575" y="4117975"/>
          <p14:tracePt t="48833" x="4338638" y="3927475"/>
          <p14:tracePt t="48846" x="4375150" y="3816350"/>
          <p14:tracePt t="48860" x="4429125" y="3698875"/>
          <p14:tracePt t="48873" x="4438650" y="3633788"/>
          <p14:tracePt t="48885" x="4438650" y="3524250"/>
          <p14:tracePt t="48897" x="4438650" y="3378200"/>
          <p14:tracePt t="48912" x="4411663" y="3224213"/>
          <p14:tracePt t="48926" x="4356100" y="3068638"/>
          <p14:tracePt t="48941" x="4319588" y="2922588"/>
          <p14:tracePt t="48956" x="4183063" y="2703513"/>
          <p14:tracePt t="48967" x="4119563" y="2630488"/>
          <p14:tracePt t="48983" x="3981450" y="2492375"/>
          <p14:tracePt t="48999" x="3825875" y="2382838"/>
          <p14:tracePt t="49014" x="3771900" y="2346325"/>
          <p14:tracePt t="49030" x="3716338" y="2319338"/>
          <p14:tracePt t="49043" x="3662363" y="2301875"/>
          <p14:tracePt t="49059" x="3606800" y="2246313"/>
          <p14:tracePt t="49076" x="3416300" y="2200275"/>
          <p14:tracePt t="49089" x="3287713" y="2200275"/>
          <p14:tracePt t="49104" x="3187700" y="2192338"/>
          <p14:tracePt t="49121" x="3095625" y="2192338"/>
          <p14:tracePt t="49136" x="3005138" y="2192338"/>
          <p14:tracePt t="49151" x="2749550" y="2209800"/>
          <p14:tracePt t="49165" x="2547938" y="2246313"/>
          <p14:tracePt t="49180" x="2438400" y="2273300"/>
          <p14:tracePt t="49192" x="2365375" y="2301875"/>
          <p14:tracePt t="49206" x="2265363" y="2338388"/>
          <p14:tracePt t="49220" x="2200275" y="2374900"/>
          <p14:tracePt t="49236" x="2090738" y="2474913"/>
          <p14:tracePt t="49251" x="1954213" y="2630488"/>
          <p14:tracePt t="49265" x="1827213" y="2776538"/>
          <p14:tracePt t="49279" x="1717675" y="2940050"/>
          <p14:tracePt t="49290" x="1698625" y="2976563"/>
          <p14:tracePt t="49304" x="1635125" y="3078163"/>
          <p14:tracePt t="49320" x="1589088" y="3187700"/>
          <p14:tracePt t="49334" x="1497013" y="3370263"/>
          <p14:tracePt t="49348" x="1470025" y="3479800"/>
          <p14:tracePt t="49363" x="1460500" y="3579813"/>
          <p14:tracePt t="49376" x="1452563" y="3679825"/>
          <p14:tracePt t="49391" x="1452563" y="3808413"/>
          <p14:tracePt t="49403" x="1452563" y="3954463"/>
          <p14:tracePt t="49417" x="1452563" y="4037013"/>
          <p14:tracePt t="49432" x="1489075" y="4164013"/>
          <p14:tracePt t="49449" x="1525588" y="4264025"/>
          <p14:tracePt t="49462" x="1579563" y="4410075"/>
          <p14:tracePt t="49474" x="1689100" y="4538663"/>
          <p14:tracePt t="49489" x="1808163" y="4675188"/>
          <p14:tracePt t="49504" x="2009775" y="4867275"/>
          <p14:tracePt t="49518" x="2054225" y="4894263"/>
          <p14:tracePt t="49531" x="2155825" y="4986338"/>
          <p14:tracePt t="49547" x="2328863" y="5076825"/>
          <p14:tracePt t="49556" x="2530475" y="5149850"/>
          <p14:tracePt t="49571" x="2684463" y="5205413"/>
          <p14:tracePt t="49584" x="2803525" y="5205413"/>
          <p14:tracePt t="49598" x="2895600" y="5205413"/>
          <p14:tracePt t="49615" x="3013075" y="5195888"/>
          <p14:tracePt t="49629" x="3114675" y="5149850"/>
          <p14:tracePt t="49643" x="3333750" y="5068888"/>
          <p14:tracePt t="49655" x="3433763" y="5013325"/>
          <p14:tracePt t="49670" x="3562350" y="4949825"/>
          <p14:tracePt t="49684" x="3725863" y="4830763"/>
          <p14:tracePt t="49699" x="3990975" y="4629150"/>
          <p14:tracePt t="49712" x="4137025" y="4538663"/>
          <p14:tracePt t="49727" x="4256088" y="4446588"/>
          <p14:tracePt t="49740" x="4319588" y="4402138"/>
          <p14:tracePt t="49757" x="4392613" y="4283075"/>
          <p14:tracePt t="49770" x="4456113" y="4146550"/>
          <p14:tracePt t="49782" x="4511675" y="4000500"/>
          <p14:tracePt t="49798" x="4511675" y="3889375"/>
          <p14:tracePt t="49815" x="4475163" y="3698875"/>
          <p14:tracePt t="49829" x="4402138" y="3524250"/>
          <p14:tracePt t="49846" x="4256088" y="3251200"/>
          <p14:tracePt t="49859" x="4119563" y="3095625"/>
          <p14:tracePt t="49875" x="3981450" y="2968625"/>
          <p14:tracePt t="49891" x="3898900" y="2903538"/>
          <p14:tracePt t="49902" x="3798888" y="2857500"/>
          <p14:tracePt t="49917" x="3671888" y="2813050"/>
          <p14:tracePt t="49934" x="3387725" y="2813050"/>
          <p14:tracePt t="49949" x="3224213" y="2813050"/>
          <p14:tracePt t="49964" x="3049588" y="2830513"/>
          <p14:tracePt t="49976" x="2813050" y="2886075"/>
          <p14:tracePt t="49989" x="2547938" y="2949575"/>
          <p14:tracePt t="50008" x="2192338" y="3032125"/>
          <p14:tracePt t="50016" x="2009775" y="3078163"/>
          <p14:tracePt t="50031" x="1771650" y="3214688"/>
          <p14:tracePt t="50048" x="1662113" y="3287713"/>
          <p14:tracePt t="50059" x="1533525" y="3414713"/>
          <p14:tracePt t="50072" x="1479550" y="3524250"/>
          <p14:tracePt t="50086" x="1497013" y="3625850"/>
          <p14:tracePt t="50096" x="1533525" y="3725863"/>
          <p14:tracePt t="50111" x="1616075" y="3808413"/>
          <p14:tracePt t="50128" x="1616075" y="3816350"/>
          <p14:tracePt t="50680" x="1552575" y="3816350"/>
          <p14:tracePt t="50686" x="1443038" y="3816350"/>
          <p14:tracePt t="50692" x="1350963" y="3816350"/>
          <p14:tracePt t="50702" x="1270000" y="3816350"/>
          <p14:tracePt t="50708" x="1196975" y="3816350"/>
          <p14:tracePt t="50711" x="1104900" y="3816350"/>
          <p14:tracePt t="50719" x="1014413" y="3816350"/>
          <p14:tracePt t="50730" x="812800" y="3816350"/>
          <p14:tracePt t="50733" x="739775" y="3816350"/>
          <p14:tracePt t="50740" x="593725" y="3816350"/>
          <p14:tracePt t="50746" x="484188" y="3835400"/>
          <p14:tracePt t="50752" x="374650" y="3844925"/>
          <p14:tracePt t="50761" x="274638" y="3862388"/>
          <p14:tracePt t="50767" x="165100" y="3871913"/>
          <p14:tracePt t="50775" x="73025" y="3889375"/>
          <p14:tracePt t="50782" x="9525" y="3898900"/>
          <p14:tracePt t="57135" x="265113" y="3927475"/>
          <p14:tracePt t="57141" x="428625" y="3927475"/>
          <p14:tracePt t="57154" x="593725" y="3917950"/>
          <p14:tracePt t="57164" x="720725" y="3898900"/>
          <p14:tracePt t="57176" x="1050925" y="3898900"/>
          <p14:tracePt t="57187" x="1350963" y="3889375"/>
          <p14:tracePt t="57197" x="1570038" y="3889375"/>
          <p14:tracePt t="57202" x="1652588" y="3889375"/>
          <p14:tracePt t="57209" x="1881188" y="3852863"/>
          <p14:tracePt t="57214" x="1990725" y="3852863"/>
          <p14:tracePt t="57221" x="2119313" y="3852863"/>
          <p14:tracePt t="57229" x="2209800" y="3852863"/>
          <p14:tracePt t="57250" x="2693988" y="3771900"/>
          <p14:tracePt t="57259" x="2767013" y="3771900"/>
          <p14:tracePt t="57266" x="3013075" y="3752850"/>
          <p14:tracePt t="57273" x="3095625" y="3752850"/>
          <p14:tracePt t="57276" x="3251200" y="3752850"/>
          <p14:tracePt t="57283" x="3351213" y="3762375"/>
          <p14:tracePt t="57289" x="3579813" y="3779838"/>
          <p14:tracePt t="57299" x="3708400" y="3808413"/>
          <p14:tracePt t="57303" x="3871913" y="3825875"/>
          <p14:tracePt t="57310" x="3971925" y="3862388"/>
          <p14:tracePt t="57320" x="4137025" y="3862388"/>
          <p14:tracePt t="57323" x="4246563" y="3881438"/>
          <p14:tracePt t="57331" x="4465638" y="3881438"/>
          <p14:tracePt t="57339" x="4630738" y="3881438"/>
          <p14:tracePt t="57344" x="4757738" y="3881438"/>
          <p14:tracePt t="57353" x="4922838" y="3881438"/>
          <p14:tracePt t="57360" x="5013325" y="3871913"/>
          <p14:tracePt t="57363" x="5232400" y="3808413"/>
          <p14:tracePt t="57372" x="5360988" y="3808413"/>
          <p14:tracePt t="57381" x="5561013" y="3771900"/>
          <p14:tracePt t="57385" x="5653088" y="3771900"/>
          <p14:tracePt t="57394" x="5862638" y="3725863"/>
          <p14:tracePt t="57402" x="5991225" y="3725863"/>
          <p14:tracePt t="57405" x="6154738" y="3725863"/>
          <p14:tracePt t="57414" x="6356350" y="3725863"/>
          <p14:tracePt t="57422" x="6483350" y="3735388"/>
          <p14:tracePt t="57426" x="6611938" y="3735388"/>
          <p14:tracePt t="57435" x="6777038" y="3743325"/>
          <p14:tracePt t="57450" x="7105650" y="3743325"/>
          <p14:tracePt t="57469" x="7451725" y="3743325"/>
          <p14:tracePt t="57478" x="7580313" y="3762375"/>
          <p14:tracePt t="57486" x="7707313" y="3762375"/>
          <p14:tracePt t="57999" x="7743825" y="3771900"/>
          <p14:tracePt t="58013" x="7780338" y="3789363"/>
          <p14:tracePt t="58016" x="7816850" y="3798888"/>
          <p14:tracePt t="58023" x="7835900" y="3808413"/>
          <p14:tracePt t="58032" x="7872413" y="3816350"/>
          <p14:tracePt t="58044" x="7935913" y="3862388"/>
          <p14:tracePt t="58051" x="7954963" y="3871913"/>
          <p14:tracePt t="58061" x="7972425" y="3881438"/>
          <p14:tracePt t="58067" x="7981950" y="3889375"/>
          <p14:tracePt t="58072" x="7981950" y="3898900"/>
          <p14:tracePt t="58080" x="7999413" y="3908425"/>
          <p14:tracePt t="58088" x="8008938" y="3908425"/>
          <p14:tracePt t="58093" x="8018463" y="3908425"/>
          <p14:tracePt t="58101" x="8027988" y="3917950"/>
          <p14:tracePt t="58110" x="8035925" y="3927475"/>
          <p14:tracePt t="58115" x="8054975" y="3944938"/>
          <p14:tracePt t="58120" x="8054975" y="3954463"/>
          <p14:tracePt t="58149" x="8108950" y="3981450"/>
          <p14:tracePt t="58165" x="8147050" y="4000500"/>
          <p14:tracePt t="58171" x="8154988" y="4000500"/>
          <p14:tracePt t="58182" x="8174038" y="4000500"/>
          <p14:tracePt t="58196" x="8174038" y="4008438"/>
          <p14:tracePt t="58233" x="8183563" y="4027488"/>
          <p14:tracePt t="58258" x="8191500" y="4027488"/>
          <p14:tracePt t="58265" x="8191500" y="4037013"/>
          <p14:tracePt t="58280" x="8201025" y="4037013"/>
          <p14:tracePt t="58308" x="8210550" y="4037013"/>
          <p14:tracePt t="58324" x="8220075" y="4037013"/>
          <p14:tracePt t="58346" x="8264525" y="4037013"/>
          <p14:tracePt t="58349" x="8274050" y="4037013"/>
          <p14:tracePt t="58352" x="8293100" y="4037013"/>
          <p14:tracePt t="58370" x="8301038" y="4037013"/>
          <p14:tracePt t="62553" x="8301038" y="4054475"/>
          <p14:tracePt t="62560" x="8301038" y="4064000"/>
          <p14:tracePt t="62567" x="8293100" y="4090988"/>
          <p14:tracePt t="62583" x="8274050" y="4146550"/>
          <p14:tracePt t="62601" x="8264525" y="4200525"/>
          <p14:tracePt t="62613" x="8256588" y="4237038"/>
          <p14:tracePt t="62618" x="8256588" y="4246563"/>
          <p14:tracePt t="62625" x="8256588" y="4256088"/>
          <p14:tracePt t="62632" x="8256588" y="4264025"/>
          <p14:tracePt t="62644" x="8256588" y="4273550"/>
          <p14:tracePt t="62652" x="8256588" y="4283075"/>
          <p14:tracePt t="62687" x="8256588" y="4300538"/>
          <p14:tracePt t="62721" x="8256588" y="4329113"/>
          <p14:tracePt t="62734" x="8256588" y="4337050"/>
          <p14:tracePt t="65355" x="8174038" y="4337050"/>
          <p14:tracePt t="65369" x="8072438" y="4319588"/>
          <p14:tracePt t="65383" x="7972425" y="4292600"/>
          <p14:tracePt t="65392" x="7835900" y="4237038"/>
          <p14:tracePt t="65397" x="7743825" y="4210050"/>
          <p14:tracePt t="65406" x="7680325" y="4183063"/>
          <p14:tracePt t="65413" x="7597775" y="4154488"/>
          <p14:tracePt t="65419" x="7516813" y="4100513"/>
          <p14:tracePt t="65427" x="7488238" y="4081463"/>
          <p14:tracePt t="65435" x="7451725" y="4044950"/>
          <p14:tracePt t="65440" x="7378700" y="4017963"/>
          <p14:tracePt t="65447" x="7342188" y="4000500"/>
          <p14:tracePt t="65474" x="7205663" y="3908425"/>
          <p14:tracePt t="65486" x="7096125" y="3835400"/>
          <p14:tracePt t="65498" x="7013575" y="3779838"/>
          <p14:tracePt t="65509" x="6940550" y="3670300"/>
          <p14:tracePt t="65515" x="6894513" y="3633788"/>
          <p14:tracePt t="65522" x="6877050" y="3589338"/>
          <p14:tracePt t="65530" x="6850063" y="3570288"/>
          <p14:tracePt t="65535" x="6831013" y="3543300"/>
          <p14:tracePt t="65542" x="6804025" y="3506788"/>
          <p14:tracePt t="65553" x="6794500" y="3479800"/>
          <p14:tracePt t="65556" x="6784975" y="3460750"/>
          <p14:tracePt t="65564" x="6777038" y="3443288"/>
          <p14:tracePt t="65586" x="6748463" y="3387725"/>
          <p14:tracePt t="65595" x="6748463" y="3370263"/>
          <p14:tracePt t="65601" x="6740525" y="3351213"/>
          <p14:tracePt t="65604" x="6740525" y="3305175"/>
          <p14:tracePt t="65613" x="6740525" y="3287713"/>
          <p14:tracePt t="65618" x="6740525" y="3251200"/>
          <p14:tracePt t="65636" x="6740525" y="3178175"/>
          <p14:tracePt t="65640" x="6740525" y="3151188"/>
          <p14:tracePt t="65645" x="6748463" y="3095625"/>
          <p14:tracePt t="65656" x="6757988" y="3049588"/>
          <p14:tracePt t="65681" x="6794500" y="2922588"/>
          <p14:tracePt t="65690" x="6813550" y="2813050"/>
          <p14:tracePt t="65694" x="6840538" y="2767013"/>
          <p14:tracePt t="65699" x="6850063" y="2747963"/>
          <p14:tracePt t="65708" x="6867525" y="2720975"/>
          <p14:tracePt t="65715" x="6877050" y="2703513"/>
          <p14:tracePt t="65721" x="6886575" y="2693988"/>
          <p14:tracePt t="65728" x="6913563" y="2657475"/>
          <p14:tracePt t="65737" x="6959600" y="2630488"/>
          <p14:tracePt t="65741" x="7004050" y="2611438"/>
          <p14:tracePt t="65749" x="7050088" y="2584450"/>
          <p14:tracePt t="65782" x="7169150" y="2528888"/>
          <p14:tracePt t="65812" x="7378700" y="2465388"/>
          <p14:tracePt t="65836" x="7543800" y="2411413"/>
          <p14:tracePt t="65859" x="7743825" y="2382838"/>
          <p14:tracePt t="65879" x="7845425" y="2382838"/>
          <p14:tracePt t="65900" x="8008938" y="2411413"/>
          <p14:tracePt t="65913" x="8108950" y="2419350"/>
          <p14:tracePt t="65929" x="8191500" y="2428875"/>
          <p14:tracePt t="65944" x="8310563" y="2474913"/>
          <p14:tracePt t="65951" x="8383588" y="2484438"/>
          <p14:tracePt t="65962" x="8410575" y="2492375"/>
          <p14:tracePt t="65976" x="8502650" y="2528888"/>
          <p14:tracePt t="65990" x="8612188" y="2584450"/>
          <p14:tracePt t="66005" x="8785225" y="2647950"/>
          <p14:tracePt t="66020" x="8867775" y="2693988"/>
          <p14:tracePt t="66027" x="8904288" y="2703513"/>
          <p14:tracePt t="66039" x="8959850" y="2720975"/>
          <p14:tracePt t="66058" x="8996363" y="2740025"/>
          <p14:tracePt t="66072" x="9040813" y="2757488"/>
          <p14:tracePt t="66087" x="9077325" y="2784475"/>
          <p14:tracePt t="66096" x="9142413" y="2803525"/>
          <p14:tracePt t="66110" x="9186863" y="2840038"/>
          <p14:tracePt t="66127" x="9251950" y="2876550"/>
          <p14:tracePt t="66139" x="9315450" y="2940050"/>
          <p14:tracePt t="66152" x="9369425" y="3022600"/>
          <p14:tracePt t="66168" x="9415463" y="3122613"/>
          <p14:tracePt t="66184" x="9471025" y="3241675"/>
          <p14:tracePt t="66200" x="9471025" y="3378200"/>
          <p14:tracePt t="66216" x="9471025" y="3524250"/>
          <p14:tracePt t="66230" x="9471025" y="3633788"/>
          <p14:tracePt t="66246" x="9434513" y="3771900"/>
          <p14:tracePt t="66260" x="9378950" y="4044950"/>
          <p14:tracePt t="66272" x="9332913" y="4227513"/>
          <p14:tracePt t="66286" x="9269413" y="4429125"/>
          <p14:tracePt t="66302" x="9232900" y="4511675"/>
          <p14:tracePt t="66315" x="9150350" y="4675188"/>
          <p14:tracePt t="66327" x="9105900" y="4775200"/>
          <p14:tracePt t="66340" x="9069388" y="4840288"/>
          <p14:tracePt t="66353" x="8977313" y="4986338"/>
          <p14:tracePt t="66367" x="8904288" y="5105400"/>
          <p14:tracePt t="66378" x="8821738" y="5214938"/>
          <p14:tracePt t="66390" x="8666163" y="5324475"/>
          <p14:tracePt t="66402" x="8621713" y="5351463"/>
          <p14:tracePt t="66417" x="8512175" y="5424488"/>
          <p14:tracePt t="66430" x="8356600" y="5487988"/>
          <p14:tracePt t="66446" x="8054975" y="5487988"/>
          <p14:tracePt t="66460" x="7799388" y="5470525"/>
          <p14:tracePt t="66472" x="7534275" y="5378450"/>
          <p14:tracePt t="66489" x="7269163" y="5305425"/>
          <p14:tracePt t="66503" x="7040563" y="5222875"/>
          <p14:tracePt t="66517" x="6877050" y="5159375"/>
          <p14:tracePt t="66528" x="6721475" y="5076825"/>
          <p14:tracePt t="66542" x="6684963" y="5040313"/>
          <p14:tracePt t="66556" x="6492875" y="4903788"/>
          <p14:tracePt t="66574" x="6373813" y="4811713"/>
          <p14:tracePt t="66588" x="6264275" y="4675188"/>
          <p14:tracePt t="66602" x="6237288" y="4648200"/>
          <p14:tracePt t="66621" x="6127750" y="4446588"/>
          <p14:tracePt t="66636" x="6118225" y="4319588"/>
          <p14:tracePt t="66652" x="6118225" y="4146550"/>
          <p14:tracePt t="66662" x="6118225" y="4090988"/>
          <p14:tracePt t="66680" x="6164263" y="3927475"/>
          <p14:tracePt t="66694" x="6227763" y="3798888"/>
          <p14:tracePt t="66708" x="6273800" y="3706813"/>
          <p14:tracePt t="66724" x="6365875" y="3597275"/>
          <p14:tracePt t="66739" x="6446838" y="3479800"/>
          <p14:tracePt t="66753" x="6611938" y="3360738"/>
          <p14:tracePt t="66771" x="6704013" y="3305175"/>
          <p14:tracePt t="66786" x="6813550" y="3224213"/>
          <p14:tracePt t="66802" x="6959600" y="3159125"/>
          <p14:tracePt t="66818" x="7196138" y="3078163"/>
          <p14:tracePt t="66833" x="7342188" y="3005138"/>
          <p14:tracePt t="66844" x="7461250" y="2968625"/>
          <p14:tracePt t="66857" x="7570788" y="2922588"/>
          <p14:tracePt t="66871" x="7707313" y="2849563"/>
          <p14:tracePt t="66884" x="7835900" y="2813050"/>
          <p14:tracePt t="66896" x="7889875" y="2803525"/>
          <p14:tracePt t="66910" x="7991475" y="2784475"/>
          <p14:tracePt t="66927" x="8108950" y="2784475"/>
          <p14:tracePt t="66942" x="8201025" y="2784475"/>
          <p14:tracePt t="66959" x="8329613" y="2784475"/>
          <p14:tracePt t="66971" x="8429625" y="2794000"/>
          <p14:tracePt t="66987" x="8466138" y="2803525"/>
          <p14:tracePt t="67005" x="8556625" y="2840038"/>
          <p14:tracePt t="67019" x="8585200" y="2876550"/>
          <p14:tracePt t="67394" x="8539163" y="2886075"/>
          <p14:tracePt t="67405" x="8410575" y="2922588"/>
          <p14:tracePt t="67424" x="8247063" y="2976563"/>
          <p14:tracePt t="67430" x="8128000" y="3032125"/>
          <p14:tracePt t="67436" x="8045450" y="3059113"/>
          <p14:tracePt t="67444" x="7962900" y="3086100"/>
          <p14:tracePt t="67452" x="7881938" y="3159125"/>
          <p14:tracePt t="67458" x="7835900" y="3178175"/>
          <p14:tracePt t="67466" x="7699375" y="3287713"/>
          <p14:tracePt t="67476" x="7653338" y="3305175"/>
          <p14:tracePt t="67478" x="7589838" y="3351213"/>
          <p14:tracePt t="67490" x="7543800" y="3387725"/>
          <p14:tracePt t="67505" x="7480300" y="3451225"/>
          <p14:tracePt t="67522" x="7370763" y="3560763"/>
          <p14:tracePt t="67528" x="7315200" y="3633788"/>
          <p14:tracePt t="67533" x="7278688" y="3679825"/>
          <p14:tracePt t="67540" x="7242175" y="3743325"/>
          <p14:tracePt t="67548" x="7186613" y="3825875"/>
          <p14:tracePt t="67557" x="7142163" y="3889375"/>
          <p14:tracePt t="67559" x="7132638" y="3935413"/>
          <p14:tracePt t="67570" x="7113588" y="3963988"/>
          <p14:tracePt t="67575" x="7105650" y="3990975"/>
          <p14:tracePt t="67581" x="7096125" y="4037013"/>
          <p14:tracePt t="67590" x="7077075" y="4064000"/>
          <p14:tracePt t="67597" x="7059613" y="4090988"/>
          <p14:tracePt t="67601" x="7050088" y="4137025"/>
          <p14:tracePt t="67609" x="7050088" y="4191000"/>
          <p14:tracePt t="67627" x="7050088" y="4264025"/>
          <p14:tracePt t="67647" x="7050088" y="4419600"/>
          <p14:tracePt t="67659" x="7069138" y="4519613"/>
          <p14:tracePt t="67672" x="7086600" y="4565650"/>
          <p14:tracePt t="67678" x="7105650" y="4611688"/>
          <p14:tracePt t="67692" x="7215188" y="4694238"/>
          <p14:tracePt t="67699" x="7278688" y="4738688"/>
          <p14:tracePt t="67706" x="7342188" y="4748213"/>
          <p14:tracePt t="67712" x="7378700" y="4748213"/>
          <p14:tracePt t="67721" x="7451725" y="4757738"/>
          <p14:tracePt t="67727" x="7488238" y="4757738"/>
          <p14:tracePt t="67732" x="7534275" y="4757738"/>
          <p14:tracePt t="67741" x="7570788" y="4757738"/>
          <p14:tracePt t="67745" x="7607300" y="4748213"/>
          <p14:tracePt t="67755" x="7634288" y="4738688"/>
          <p14:tracePt t="67762" x="7680325" y="4730750"/>
          <p14:tracePt t="67767" x="7726363" y="4702175"/>
          <p14:tracePt t="68238" x="7762875" y="4665663"/>
          <p14:tracePt t="68243" x="7780338" y="4648200"/>
          <p14:tracePt t="68247" x="7799388" y="4629150"/>
          <p14:tracePt t="68255" x="7816850" y="4611688"/>
          <p14:tracePt t="68261" x="7835900" y="4584700"/>
          <p14:tracePt t="68272" x="7853363" y="4575175"/>
          <p14:tracePt t="68283" x="7881938" y="4548188"/>
          <p14:tracePt t="68300" x="7935913" y="4529138"/>
          <p14:tracePt t="68304" x="7954963" y="4511675"/>
          <p14:tracePt t="68310" x="7981950" y="4492625"/>
          <p14:tracePt t="68331" x="8045450" y="4446588"/>
          <p14:tracePt t="68344" x="8147050" y="4383088"/>
          <p14:tracePt t="68350" x="8174038" y="4365625"/>
          <p14:tracePt t="68358" x="8191500" y="4356100"/>
          <p14:tracePt t="68365" x="8237538" y="4346575"/>
          <p14:tracePt t="68374" x="8256588" y="4337050"/>
          <p14:tracePt t="68381" x="8283575" y="4310063"/>
          <p14:tracePt t="68406" x="8383588" y="4256088"/>
          <p14:tracePt t="68420" x="8410575" y="4237038"/>
          <p14:tracePt t="68439" x="8410575" y="4227513"/>
          <p14:tracePt t="68450" x="8429625" y="4227513"/>
          <p14:tracePt t="68826" x="8410575" y="4227513"/>
          <p14:tracePt t="68833" x="8402638" y="4227513"/>
          <p14:tracePt t="68841" x="8393113" y="4227513"/>
          <p14:tracePt t="68849" x="8383588" y="4227513"/>
          <p14:tracePt t="68864" x="8366125" y="4227513"/>
          <p14:tracePt t="68876" x="8347075" y="4227513"/>
          <p14:tracePt t="68885" x="8337550" y="4227513"/>
          <p14:tracePt t="68893" x="8320088" y="4227513"/>
          <p14:tracePt t="68899" x="8310563" y="4210050"/>
          <p14:tracePt t="68908" x="8301038" y="4191000"/>
          <p14:tracePt t="68914" x="8293100" y="4183063"/>
          <p14:tracePt t="68921" x="8283575" y="4173538"/>
          <p14:tracePt t="68928" x="8274050" y="4164013"/>
          <p14:tracePt t="68940" x="8274050" y="4146550"/>
          <p14:tracePt t="68951" x="8264525" y="4146550"/>
          <p14:tracePt t="68971" x="8264525" y="4137025"/>
          <p14:tracePt t="68985" x="8256588" y="4137025"/>
          <p14:tracePt t="69021" x="8247063" y="4127500"/>
          <p14:tracePt t="69055" x="8247063" y="4117975"/>
          <p14:tracePt t="69061" x="8237538" y="4117975"/>
          <p14:tracePt t="69094" x="8237538" y="4110038"/>
          <p14:tracePt t="69141" x="8237538" y="4100513"/>
          <p14:tracePt t="69168" x="8237538" y="4090988"/>
          <p14:tracePt t="69184" x="8237538" y="4054475"/>
          <p14:tracePt t="69192" x="8237538" y="4044950"/>
          <p14:tracePt t="69204" x="8237538" y="4037013"/>
          <p14:tracePt t="69225" x="8237538" y="4027488"/>
          <p14:tracePt t="69246" x="8237538" y="4017963"/>
          <p14:tracePt t="69280" x="8237538" y="4008438"/>
          <p14:tracePt t="69314" x="8237538" y="4000500"/>
          <p14:tracePt t="69348" x="8237538" y="3981450"/>
          <p14:tracePt t="69769" x="8237538" y="3990975"/>
          <p14:tracePt t="70820" x="8210550" y="3990975"/>
          <p14:tracePt t="70831" x="8147050" y="3990975"/>
          <p14:tracePt t="70839" x="8128000" y="3990975"/>
          <p14:tracePt t="70847" x="8101013" y="3990975"/>
          <p14:tracePt t="70853" x="8091488" y="3990975"/>
          <p14:tracePt t="70856" x="8072438" y="3990975"/>
          <p14:tracePt t="70871" x="8054975" y="3990975"/>
          <p14:tracePt t="70877" x="8045450" y="3990975"/>
          <p14:tracePt t="70885" x="8035925" y="3990975"/>
          <p14:tracePt t="70903" x="8018463" y="3990975"/>
          <p14:tracePt t="70915" x="8008938" y="3990975"/>
          <p14:tracePt t="70927" x="7991475" y="3990975"/>
          <p14:tracePt t="70934" x="7972425" y="3990975"/>
          <p14:tracePt t="70938" x="7962900" y="3990975"/>
          <p14:tracePt t="70948" x="7945438" y="3981450"/>
          <p14:tracePt t="70961" x="7935913" y="3971925"/>
          <p14:tracePt t="70966" x="7918450" y="3963988"/>
          <p14:tracePt t="70981" x="7889875" y="3944938"/>
          <p14:tracePt t="70996" x="7872413" y="3944938"/>
          <p14:tracePt t="71003" x="7862888" y="3935413"/>
          <p14:tracePt t="71032" x="7853363" y="3917950"/>
          <p14:tracePt t="71064" x="7845425" y="3908425"/>
          <p14:tracePt t="71091" x="7845425" y="3898900"/>
          <p14:tracePt t="71099" x="7835900" y="3898900"/>
          <p14:tracePt t="71103" x="7835900" y="3889375"/>
          <p14:tracePt t="71111" x="7826375" y="3881438"/>
          <p14:tracePt t="71117" x="7808913" y="3852863"/>
          <p14:tracePt t="71125" x="7799388" y="3852863"/>
          <p14:tracePt t="71136" x="7789863" y="3825875"/>
          <p14:tracePt t="71138" x="7780338" y="3816350"/>
          <p14:tracePt t="71170" x="7772400" y="3798888"/>
          <p14:tracePt t="71182" x="7772400" y="3789363"/>
          <p14:tracePt t="71195" x="7762875" y="3779838"/>
          <p14:tracePt t="71203" x="7753350" y="3743325"/>
          <p14:tracePt t="71218" x="7753350" y="3735388"/>
          <p14:tracePt t="71228" x="7753350" y="3725863"/>
          <p14:tracePt t="71259" x="7743825" y="3725863"/>
          <p14:tracePt t="71273" x="7743825" y="3716338"/>
          <p14:tracePt t="71293" x="7735888" y="3706813"/>
          <p14:tracePt t="71305" x="7716838" y="3698875"/>
          <p14:tracePt t="71319" x="7707313" y="3698875"/>
          <p14:tracePt t="71331" x="7707313" y="3689350"/>
          <p14:tracePt t="71340" x="7699375" y="3689350"/>
          <p14:tracePt t="71343" x="7699375" y="3679825"/>
          <p14:tracePt t="71368" x="7689850" y="3662363"/>
          <p14:tracePt t="71381" x="7680325" y="3662363"/>
          <p14:tracePt t="71388" x="7680325" y="3652838"/>
          <p14:tracePt t="71422" x="7680325" y="3643313"/>
          <p14:tracePt t="71643" x="7680325" y="3652838"/>
          <p14:tracePt t="71672" x="7680325" y="3662363"/>
          <p14:tracePt t="71685" x="7680325" y="3670300"/>
          <p14:tracePt t="71691" x="7680325" y="3679825"/>
          <p14:tracePt t="71697" x="7680325" y="3698875"/>
          <p14:tracePt t="71711" x="7680325" y="3706813"/>
          <p14:tracePt t="71739" x="7662863" y="3716338"/>
          <p14:tracePt t="71742" x="7653338" y="3725863"/>
          <p14:tracePt t="71749" x="7643813" y="3735388"/>
          <p14:tracePt t="71758" x="7634288" y="3743325"/>
          <p14:tracePt t="71763" x="7634288" y="3752850"/>
          <p14:tracePt t="71771" x="7626350" y="3762375"/>
          <p14:tracePt t="71779" x="7616825" y="3771900"/>
          <p14:tracePt t="71791" x="7616825" y="3779838"/>
          <p14:tracePt t="71803" x="7597775" y="3798888"/>
          <p14:tracePt t="71811" x="7580313" y="3798888"/>
          <p14:tracePt t="71820" x="7580313" y="3808413"/>
          <p14:tracePt t="71825" x="7570788" y="3808413"/>
          <p14:tracePt t="71834" x="7561263" y="3816350"/>
          <p14:tracePt t="71842" x="7561263" y="3825875"/>
          <p14:tracePt t="71863" x="7553325" y="3825875"/>
          <p14:tracePt t="71890" x="7534275" y="3835400"/>
          <p14:tracePt t="71904" x="7524750" y="3852863"/>
          <p14:tracePt t="71914" x="7516813" y="3852863"/>
          <p14:tracePt t="71925" x="7497763" y="3862388"/>
          <p14:tracePt t="71946" x="7488238" y="3871913"/>
          <p14:tracePt t="71966" x="7461250" y="3871913"/>
          <p14:tracePt t="71973" x="7451725" y="3881438"/>
          <p14:tracePt t="71997" x="7424738" y="3881438"/>
          <p14:tracePt t="72005" x="7407275" y="3881438"/>
          <p14:tracePt t="72016" x="7397750" y="3881438"/>
          <p14:tracePt t="72030" x="7388225" y="3881438"/>
          <p14:tracePt t="72044" x="7370763" y="3881438"/>
          <p14:tracePt t="72054" x="7334250" y="3889375"/>
          <p14:tracePt t="72067" x="7305675" y="3889375"/>
          <p14:tracePt t="72097" x="7278688" y="3889375"/>
          <p14:tracePt t="72111" x="7251700" y="3889375"/>
          <p14:tracePt t="72120" x="7242175" y="3889375"/>
          <p14:tracePt t="72233" x="7242175" y="3898900"/>
          <p14:tracePt t="72248" x="7251700" y="3917950"/>
          <p14:tracePt t="72273" x="7288213" y="3917950"/>
          <p14:tracePt t="72283" x="7305675" y="3917950"/>
          <p14:tracePt t="72300" x="7324725" y="3917950"/>
          <p14:tracePt t="72320" x="7351713" y="3917950"/>
          <p14:tracePt t="72334" x="7370763" y="3917950"/>
          <p14:tracePt t="72351" x="7388225" y="3908425"/>
          <p14:tracePt t="72369" x="7397750" y="3908425"/>
          <p14:tracePt t="72383" x="7407275" y="3908425"/>
          <p14:tracePt t="72398" x="7434263" y="3898900"/>
          <p14:tracePt t="72415" x="7443788" y="3889375"/>
          <p14:tracePt t="72430" x="7451725" y="3881438"/>
          <p14:tracePt t="72443" x="7461250" y="3871913"/>
          <p14:tracePt t="72451" x="7470775" y="3862388"/>
          <p14:tracePt t="72494" x="7480300" y="3852863"/>
          <p14:tracePt t="72514" x="7524750" y="3789363"/>
          <p14:tracePt t="72530" x="7534275" y="3779838"/>
          <p14:tracePt t="72546" x="7543800" y="3762375"/>
          <p14:tracePt t="72558" x="7553325" y="3743325"/>
          <p14:tracePt t="72576" x="7561263" y="3725863"/>
          <p14:tracePt t="72589" x="7561263" y="3706813"/>
          <p14:tracePt t="72616" x="7561263" y="3698875"/>
          <p14:tracePt t="72642" x="7561263" y="3689350"/>
          <p14:tracePt t="72683" x="7570788" y="3670300"/>
          <p14:tracePt t="72701" x="7580313" y="3662363"/>
          <p14:tracePt t="72734" x="7580313" y="3652838"/>
          <p14:tracePt t="72761" x="7580313" y="3643313"/>
          <p14:tracePt t="72805" x="7597775" y="3633788"/>
          <p14:tracePt t="72828" x="7597775" y="3625850"/>
          <p14:tracePt t="72846" x="7597775" y="3616325"/>
          <p14:tracePt t="72863" x="7597775" y="3597275"/>
          <p14:tracePt t="72880" x="7580313" y="3570288"/>
          <p14:tracePt t="72890" x="7553325" y="3560763"/>
          <p14:tracePt t="72904" x="7543800" y="3560763"/>
          <p14:tracePt t="72920" x="7534275" y="3560763"/>
          <p14:tracePt t="72933" x="7507288" y="3560763"/>
          <p14:tracePt t="72991" x="7497763" y="3560763"/>
          <p14:tracePt t="73065" x="7488238" y="3560763"/>
          <p14:tracePt t="73079" x="7480300" y="3579813"/>
          <p14:tracePt t="73092" x="7470775" y="3597275"/>
          <p14:tracePt t="73111" x="7461250" y="3616325"/>
          <p14:tracePt t="73124" x="7461250" y="3633788"/>
          <p14:tracePt t="73139" x="7451725" y="3633788"/>
          <p14:tracePt t="73155" x="7434263" y="3643313"/>
          <p14:tracePt t="73190" x="7424738" y="3643313"/>
          <p14:tracePt t="73205" x="7415213" y="3643313"/>
          <p14:tracePt t="73236" x="7407275" y="3643313"/>
          <p14:tracePt t="73251" x="7397750" y="3652838"/>
          <p14:tracePt t="73274" x="7388225" y="3652838"/>
          <p14:tracePt t="73281" x="7378700" y="3652838"/>
          <p14:tracePt t="73301" x="7370763" y="3652838"/>
          <p14:tracePt t="73315" x="7351713" y="3652838"/>
          <p14:tracePt t="73330" x="7334250" y="3652838"/>
          <p14:tracePt t="73346" x="7334250" y="3662363"/>
          <p14:tracePt t="73361" x="7324725" y="3679825"/>
          <p14:tracePt t="73376" x="7315200" y="3679825"/>
          <p14:tracePt t="73401" x="7296150" y="3689350"/>
          <p14:tracePt t="73432" x="7288213" y="3698875"/>
          <p14:tracePt t="73463" x="7288213" y="3706813"/>
          <p14:tracePt t="73485" x="7288213" y="3725863"/>
          <p14:tracePt t="73503" x="7288213" y="3762375"/>
          <p14:tracePt t="73520" x="7288213" y="3779838"/>
          <p14:tracePt t="73534" x="7288213" y="3789363"/>
          <p14:tracePt t="73550" x="7288213" y="3798888"/>
          <p14:tracePt t="73563" x="7288213" y="3808413"/>
          <p14:tracePt t="73577" x="7288213" y="3825875"/>
          <p14:tracePt t="73591" x="7288213" y="3835400"/>
          <p14:tracePt t="73606" x="7288213" y="3844925"/>
          <p14:tracePt t="73624" x="7242175" y="3871913"/>
          <p14:tracePt t="73641" x="7159625" y="3889375"/>
          <p14:tracePt t="73657" x="7132638" y="3908425"/>
          <p14:tracePt t="73676" x="7113588" y="3908425"/>
          <p14:tracePt t="73693" x="7086600" y="3908425"/>
          <p14:tracePt t="73711" x="7077075" y="3908425"/>
          <p14:tracePt t="73727" x="7069138" y="3908425"/>
          <p14:tracePt t="74245" x="7059613" y="3889375"/>
          <p14:tracePt t="74253" x="7050088" y="3862388"/>
          <p14:tracePt t="74260" x="7040563" y="3808413"/>
          <p14:tracePt t="74276" x="7023100" y="3762375"/>
          <p14:tracePt t="74285" x="7013575" y="3752850"/>
          <p14:tracePt t="74289" x="7004050" y="3743325"/>
          <p14:tracePt t="74322" x="6967538" y="3679825"/>
          <p14:tracePt t="74324" x="6959600" y="3662363"/>
          <p14:tracePt t="74339" x="6950075" y="3643313"/>
          <p14:tracePt t="74345" x="6940550" y="3633788"/>
          <p14:tracePt t="74363" x="6931025" y="3625850"/>
          <p14:tracePt t="74376" x="6923088" y="3616325"/>
          <p14:tracePt t="74382" x="6913563" y="3616325"/>
          <p14:tracePt t="74388" x="6913563" y="3606800"/>
          <p14:tracePt t="74412" x="6877050" y="3589338"/>
          <p14:tracePt t="74437" x="6850063" y="3533775"/>
          <p14:tracePt t="74459" x="6777038" y="3487738"/>
          <p14:tracePt t="74478" x="6731000" y="3433763"/>
          <p14:tracePt t="74502" x="6684963" y="3414713"/>
          <p14:tracePt t="74526" x="6657975" y="3397250"/>
          <p14:tracePt t="74552" x="6621463" y="3370263"/>
          <p14:tracePt t="74573" x="6594475" y="3360738"/>
          <p14:tracePt t="74597" x="6565900" y="3360738"/>
          <p14:tracePt t="74621" x="6529388" y="3360738"/>
          <p14:tracePt t="74645" x="6521450" y="3360738"/>
          <p14:tracePt t="74667" x="6492875" y="3360738"/>
          <p14:tracePt t="74693" x="6456363" y="3360738"/>
          <p14:tracePt t="74714" x="6446838" y="3360738"/>
          <p14:tracePt t="74750" x="6438900" y="3360738"/>
          <p14:tracePt t="74878" x="6456363" y="3387725"/>
          <p14:tracePt t="74892" x="6511925" y="3387725"/>
          <p14:tracePt t="74913" x="6548438" y="3397250"/>
          <p14:tracePt t="74938" x="6602413" y="3406775"/>
          <p14:tracePt t="74951" x="6602413" y="3414713"/>
          <p14:tracePt t="74966" x="6630988" y="3414713"/>
          <p14:tracePt t="74979" x="6648450" y="3424238"/>
          <p14:tracePt t="74992" x="6675438" y="3424238"/>
          <p14:tracePt t="75005" x="6684963" y="3424238"/>
          <p14:tracePt t="75018" x="6704013" y="3433763"/>
          <p14:tracePt t="75029" x="6711950" y="3433763"/>
          <p14:tracePt t="75043" x="6721475" y="3433763"/>
          <p14:tracePt t="75064" x="6731000" y="3433763"/>
          <p14:tracePt t="75094" x="6748463" y="3433763"/>
          <p14:tracePt t="75153" x="6757988" y="3433763"/>
          <p14:tracePt t="75392" x="6740525" y="3433763"/>
          <p14:tracePt t="75425" x="6731000" y="3433763"/>
          <p14:tracePt t="75451" x="6721475" y="3433763"/>
          <p14:tracePt t="76574" x="6777038" y="3397250"/>
          <p14:tracePt t="76587" x="6940550" y="3268663"/>
          <p14:tracePt t="76594" x="7040563" y="3214688"/>
          <p14:tracePt t="76605" x="7278688" y="3068638"/>
          <p14:tracePt t="76609" x="7415213" y="3013075"/>
          <p14:tracePt t="76618" x="7524750" y="2949575"/>
          <p14:tracePt t="76627" x="7626350" y="2913063"/>
          <p14:tracePt t="76630" x="7726363" y="2867025"/>
          <p14:tracePt t="76639" x="7889875" y="2803525"/>
          <p14:tracePt t="76667" x="8366125" y="2620963"/>
          <p14:tracePt t="76679" x="8612188" y="2547938"/>
          <p14:tracePt t="76690" x="8867775" y="2511425"/>
          <p14:tracePt t="76702" x="9178925" y="2447925"/>
          <p14:tracePt t="76709" x="9251950" y="2447925"/>
          <p14:tracePt t="76712" x="9378950" y="2438400"/>
          <p14:tracePt t="76723" x="9451975" y="2411413"/>
          <p14:tracePt t="76726" x="9588500" y="2392363"/>
          <p14:tracePt t="76735" x="9717088" y="2365375"/>
          <p14:tracePt t="76744" x="9882188" y="2338388"/>
          <p14:tracePt t="76747" x="10009188" y="2319338"/>
          <p14:tracePt t="76756" x="10182225" y="2292350"/>
          <p14:tracePt t="76766" x="10274300" y="2265363"/>
          <p14:tracePt t="76770" x="10401300" y="2246313"/>
          <p14:tracePt t="76774" x="10483850" y="2236788"/>
          <p14:tracePt t="76783" x="10612438" y="2219325"/>
          <p14:tracePt t="76791" x="10739438" y="2209800"/>
          <p14:tracePt t="76819" x="11068050" y="2192338"/>
          <p14:tracePt t="76831" x="11269663" y="2192338"/>
          <p14:tracePt t="76834" x="11369675" y="2200275"/>
          <p14:tracePt t="76837" x="11534775" y="2209800"/>
          <p14:tracePt t="76847" x="11644313" y="2236788"/>
          <p14:tracePt t="76852" x="11780838" y="2282825"/>
          <p14:tracePt t="76858" x="11872913" y="2309813"/>
          <p14:tracePt t="76866" x="12009438" y="2338388"/>
          <p14:tracePt t="76873" x="12136438" y="2382838"/>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7">
            <a:extLst>
              <a:ext uri="{FF2B5EF4-FFF2-40B4-BE49-F238E27FC236}">
                <a16:creationId xmlns:a16="http://schemas.microsoft.com/office/drawing/2014/main" id="{A7585223-47C3-4388-9629-9536DBE5F7A3}"/>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788CA1FB-E65B-46CC-9F1C-83FB540E59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pic>
        <p:nvPicPr>
          <p:cNvPr id="5" name="Picture 4">
            <a:extLst>
              <a:ext uri="{FF2B5EF4-FFF2-40B4-BE49-F238E27FC236}">
                <a16:creationId xmlns:a16="http://schemas.microsoft.com/office/drawing/2014/main" id="{39B895FC-2437-47BC-AA04-96D2E13F52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9280" y="2516325"/>
            <a:ext cx="4094499" cy="3038887"/>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9357799"/>
      </p:ext>
    </p:extLst>
  </p:cSld>
  <p:clrMapOvr>
    <a:masterClrMapping/>
  </p:clrMapOvr>
  <mc:AlternateContent xmlns:mc="http://schemas.openxmlformats.org/markup-compatibility/2006" xmlns:p14="http://schemas.microsoft.com/office/powerpoint/2010/main">
    <mc:Choice Requires="p14">
      <p:transition spd="slow" p14:dur="2000" advTm="55737"/>
    </mc:Choice>
    <mc:Fallback xmlns="">
      <p:transition spd="slow" advTm="55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44" x="11177588" y="2720975"/>
          <p14:tracePt t="750" x="10520363" y="2565400"/>
          <p14:tracePt t="758" x="9863138" y="2455863"/>
          <p14:tracePt t="765" x="9215438" y="2355850"/>
          <p14:tracePt t="770" x="8493125" y="2273300"/>
          <p14:tracePt t="779" x="7881938" y="2200275"/>
          <p14:tracePt t="784" x="7132638" y="2173288"/>
          <p14:tracePt t="793" x="6648450" y="2146300"/>
          <p14:tracePt t="798" x="5872163" y="2146300"/>
          <p14:tracePt t="807" x="5341938" y="2163763"/>
          <p14:tracePt t="812" x="4594225" y="2192338"/>
          <p14:tracePt t="819" x="4073525" y="2192338"/>
          <p14:tracePt t="829" x="3506788" y="2219325"/>
          <p14:tracePt t="833" x="2803525" y="2219325"/>
          <p14:tracePt t="840" x="2392363" y="2219325"/>
          <p14:tracePt t="846" x="1835150" y="2200275"/>
          <p14:tracePt t="855" x="1423988" y="2200275"/>
          <p14:tracePt t="860" x="1114425" y="2182813"/>
          <p14:tracePt t="870" x="766763" y="2163763"/>
          <p14:tracePt t="14073" x="136525" y="2374900"/>
          <p14:tracePt t="14078" x="209550" y="2374900"/>
          <p14:tracePt t="14088" x="338138" y="2374900"/>
          <p14:tracePt t="14091" x="438150" y="2355850"/>
          <p14:tracePt t="14102" x="603250" y="2338388"/>
          <p14:tracePt t="14107" x="730250" y="2328863"/>
          <p14:tracePt t="14112" x="812800" y="2319338"/>
          <p14:tracePt t="14120" x="904875" y="2319338"/>
          <p14:tracePt t="14129" x="1031875" y="2319338"/>
          <p14:tracePt t="14132" x="1123950" y="2301875"/>
          <p14:tracePt t="14144" x="1287463" y="2301875"/>
          <p14:tracePt t="14162" x="1589088" y="2282825"/>
          <p14:tracePt t="14176" x="1781175" y="2328863"/>
          <p14:tracePt t="14188" x="1917700" y="2365375"/>
          <p14:tracePt t="14198" x="1973263" y="2401888"/>
          <p14:tracePt t="14714" x="2119313" y="2411413"/>
          <p14:tracePt t="14720" x="2173288" y="2411413"/>
          <p14:tracePt t="14726" x="2246313" y="2411413"/>
          <p14:tracePt t="14737" x="2309813" y="2419350"/>
          <p14:tracePt t="14753" x="2419350" y="2419350"/>
          <p14:tracePt t="14764" x="2603500" y="2419350"/>
          <p14:tracePt t="14771" x="2693988" y="2419350"/>
          <p14:tracePt t="14780" x="2757488" y="2419350"/>
          <p14:tracePt t="14788" x="2849563" y="2411413"/>
          <p14:tracePt t="14800" x="2940050" y="2411413"/>
          <p14:tracePt t="14822" x="3187700" y="2392363"/>
          <p14:tracePt t="14827" x="3241675" y="2392363"/>
          <p14:tracePt t="14834" x="3306763" y="2382838"/>
          <p14:tracePt t="14839" x="3360738" y="2382838"/>
          <p14:tracePt t="14851" x="3416300" y="2382838"/>
          <p14:tracePt t="14864" x="3516313" y="2374900"/>
          <p14:tracePt t="14867" x="3570288" y="2374900"/>
          <p14:tracePt t="14878" x="3616325" y="2374900"/>
          <p14:tracePt t="14893" x="3708400" y="2374900"/>
          <p14:tracePt t="14896" x="3762375" y="2374900"/>
          <p14:tracePt t="14902" x="3808413" y="2374900"/>
          <p14:tracePt t="14917" x="3890963" y="2374900"/>
          <p14:tracePt t="14933" x="3990975" y="2374900"/>
          <p14:tracePt t="14940" x="4008438" y="2374900"/>
          <p14:tracePt t="14943" x="4037013" y="2374900"/>
          <p14:tracePt t="14954" x="4044950" y="2374900"/>
          <p14:tracePt t="16066" x="4090988" y="2365375"/>
          <p14:tracePt t="16081" x="4192588" y="2365375"/>
          <p14:tracePt t="16097" x="4283075" y="2365375"/>
          <p14:tracePt t="16110" x="4375150" y="2365375"/>
          <p14:tracePt t="16119" x="4492625" y="2365375"/>
          <p14:tracePt t="16129" x="4557713" y="2374900"/>
          <p14:tracePt t="16144" x="4648200" y="2374900"/>
          <p14:tracePt t="16147" x="4694238" y="2374900"/>
          <p14:tracePt t="16150" x="4748213" y="2374900"/>
          <p14:tracePt t="16172" x="4830763" y="2374900"/>
          <p14:tracePt t="16183" x="4903788" y="2374900"/>
          <p14:tracePt t="16189" x="4959350" y="2374900"/>
          <p14:tracePt t="16195" x="4995863" y="2374900"/>
          <p14:tracePt t="16199" x="5059363" y="2365375"/>
          <p14:tracePt t="16208" x="5095875" y="2365375"/>
          <p14:tracePt t="16216" x="5141913" y="2355850"/>
          <p14:tracePt t="16218" x="5195888" y="2355850"/>
          <p14:tracePt t="16230" x="5260975" y="2338388"/>
          <p14:tracePt t="16249" x="5324475" y="2328863"/>
          <p14:tracePt t="16256" x="5397500" y="2328863"/>
          <p14:tracePt t="16261" x="5424488" y="2328863"/>
          <p14:tracePt t="16271" x="5451475" y="2328863"/>
          <p14:tracePt t="16275" x="5487988" y="2328863"/>
          <p14:tracePt t="16283" x="5516563" y="2328863"/>
          <p14:tracePt t="16290" x="5534025" y="2328863"/>
          <p14:tracePt t="16295" x="5561013" y="2328863"/>
          <p14:tracePt t="16303" x="5580063" y="2328863"/>
          <p14:tracePt t="16311" x="5597525" y="2328863"/>
          <p14:tracePt t="16316" x="5616575" y="2328863"/>
          <p14:tracePt t="16332" x="5662613" y="2328863"/>
          <p14:tracePt t="16353" x="5716588" y="2328863"/>
          <p14:tracePt t="16357" x="5745163" y="2328863"/>
          <p14:tracePt t="16368" x="5772150" y="2328863"/>
          <p14:tracePt t="16371" x="5789613" y="2328863"/>
          <p14:tracePt t="16395" x="5845175" y="2328863"/>
          <p14:tracePt t="16426" x="5972175" y="2328863"/>
          <p14:tracePt t="16439" x="6045200" y="2328863"/>
          <p14:tracePt t="16454" x="6091238" y="2328863"/>
          <p14:tracePt t="16470" x="6154738" y="2328863"/>
          <p14:tracePt t="16485" x="6173788" y="2328863"/>
          <p14:tracePt t="16502" x="6227763" y="2328863"/>
          <p14:tracePt t="16509" x="6246813" y="2328863"/>
          <p14:tracePt t="18424" x="6373813" y="2328863"/>
          <p14:tracePt t="18432" x="6446838" y="2328863"/>
          <p14:tracePt t="18441" x="6521450" y="2328863"/>
          <p14:tracePt t="18453" x="6611938" y="2346325"/>
          <p14:tracePt t="18470" x="6767513" y="2355850"/>
          <p14:tracePt t="18475" x="6840538" y="2365375"/>
          <p14:tracePt t="18479" x="6886575" y="2365375"/>
          <p14:tracePt t="18486" x="6913563" y="2374900"/>
          <p14:tracePt t="18494" x="6950075" y="2374900"/>
          <p14:tracePt t="18500" x="6996113" y="2392363"/>
          <p14:tracePt t="18510" x="7023100" y="2392363"/>
          <p14:tracePt t="18514" x="7077075" y="2401888"/>
          <p14:tracePt t="18521" x="7113588" y="2401888"/>
          <p14:tracePt t="18531" x="7169150" y="2401888"/>
          <p14:tracePt t="18535" x="7205663" y="2401888"/>
          <p14:tracePt t="18540" x="7232650" y="2401888"/>
          <p14:tracePt t="18548" x="7278688" y="2401888"/>
          <p14:tracePt t="18554" x="7305675" y="2401888"/>
          <p14:tracePt t="18562" x="7342188" y="2401888"/>
          <p14:tracePt t="18573" x="7388225" y="2411413"/>
          <p14:tracePt t="18601" x="7516813" y="2419350"/>
          <p14:tracePt t="18614" x="7589838" y="2428875"/>
          <p14:tracePt t="18625" x="7680325" y="2455863"/>
          <p14:tracePt t="18633" x="7707313" y="2455863"/>
          <p14:tracePt t="18638" x="7735888" y="2455863"/>
          <p14:tracePt t="18643" x="7789863" y="2455863"/>
          <p14:tracePt t="18655" x="7816850" y="2455863"/>
          <p14:tracePt t="18666" x="7845425" y="2455863"/>
          <p14:tracePt t="18682" x="7918450" y="2455863"/>
          <p14:tracePt t="18692" x="7926388" y="2455863"/>
          <p14:tracePt t="18705" x="7981950" y="2455863"/>
          <p14:tracePt t="18719" x="8027988" y="2438400"/>
          <p14:tracePt t="19823" x="8081963" y="2447925"/>
          <p14:tracePt t="19844" x="8366125" y="2511425"/>
          <p14:tracePt t="19854" x="8602663" y="2584450"/>
          <p14:tracePt t="19859" x="8675688" y="2611438"/>
          <p14:tracePt t="19867" x="8775700" y="2638425"/>
          <p14:tracePt t="19876" x="8848725" y="2667000"/>
          <p14:tracePt t="19880" x="8904288" y="2693988"/>
          <p14:tracePt t="19898" x="8986838" y="2720975"/>
          <p14:tracePt t="19900" x="9032875" y="2740025"/>
          <p14:tracePt t="19910" x="9077325" y="2747963"/>
          <p14:tracePt t="19923" x="9123363" y="2776538"/>
          <p14:tracePt t="19936" x="9142413" y="2784475"/>
          <p14:tracePt t="19942" x="9232900" y="2813050"/>
          <p14:tracePt t="19952" x="9259888" y="2813050"/>
          <p14:tracePt t="21621" x="9242425" y="2813050"/>
          <p14:tracePt t="21628" x="9186863" y="2813050"/>
          <p14:tracePt t="21632" x="9113838" y="2813050"/>
          <p14:tracePt t="21642" x="9040813" y="2813050"/>
          <p14:tracePt t="21657" x="8904288" y="2794000"/>
          <p14:tracePt t="21667" x="8767763" y="2776538"/>
          <p14:tracePt t="21671" x="8702675" y="2757488"/>
          <p14:tracePt t="21683" x="8629650" y="2747963"/>
          <p14:tracePt t="21686" x="8566150" y="2740025"/>
          <p14:tracePt t="21695" x="8456613" y="2720975"/>
          <p14:tracePt t="21700" x="8366125" y="2693988"/>
          <p14:tracePt t="21706" x="8210550" y="2684463"/>
          <p14:tracePt t="21715" x="8101013" y="2667000"/>
          <p14:tracePt t="21721" x="8027988" y="2667000"/>
          <p14:tracePt t="21733" x="7954963" y="2657475"/>
          <p14:tracePt t="21734" x="7872413" y="2657475"/>
          <p14:tracePt t="21744" x="7799388" y="2657475"/>
          <p14:tracePt t="21759" x="7670800" y="2657475"/>
          <p14:tracePt t="21769" x="7507288" y="2657475"/>
          <p14:tracePt t="21776" x="7415213" y="2657475"/>
          <p14:tracePt t="21783" x="7388225" y="2657475"/>
          <p14:tracePt t="21789" x="7288213" y="2657475"/>
          <p14:tracePt t="21797" x="7251700" y="2657475"/>
          <p14:tracePt t="21813" x="7113588" y="2657475"/>
          <p14:tracePt t="21831" x="7050088" y="2657475"/>
          <p14:tracePt t="21839" x="6986588" y="2657475"/>
          <p14:tracePt t="21845" x="6923088" y="2667000"/>
          <p14:tracePt t="21850" x="6886575" y="2667000"/>
          <p14:tracePt t="21859" x="6831013" y="2674938"/>
          <p14:tracePt t="21865" x="6784975" y="2674938"/>
          <p14:tracePt t="21871" x="6721475" y="2674938"/>
          <p14:tracePt t="21898" x="6630988" y="2693988"/>
          <p14:tracePt t="21906" x="6557963" y="2693988"/>
          <p14:tracePt t="21912" x="6538913" y="2693988"/>
          <p14:tracePt t="21924" x="6511925" y="2703513"/>
          <p14:tracePt t="21926" x="6465888" y="2703513"/>
          <p14:tracePt t="21934" x="6438900" y="2720975"/>
          <p14:tracePt t="21941" x="6410325" y="2730500"/>
          <p14:tracePt t="21949" x="6365875" y="2740025"/>
          <p14:tracePt t="21952" x="6337300" y="2747963"/>
          <p14:tracePt t="21962" x="6310313" y="2757488"/>
          <p14:tracePt t="21970" x="6264275" y="2767013"/>
          <p14:tracePt t="21973" x="6246813" y="2776538"/>
          <p14:tracePt t="21986" x="6227763" y="2784475"/>
          <p14:tracePt t="22000" x="6183313" y="2803525"/>
          <p14:tracePt t="22021" x="6110288" y="2876550"/>
          <p14:tracePt t="22034" x="6054725" y="2913063"/>
          <p14:tracePt t="22038" x="6037263" y="2940050"/>
          <p14:tracePt t="22042" x="6018213" y="2959100"/>
          <p14:tracePt t="22054" x="5972175" y="2986088"/>
          <p14:tracePt t="22079" x="5918200" y="3059113"/>
          <p14:tracePt t="22088" x="5872163" y="3114675"/>
          <p14:tracePt t="22100" x="5835650" y="3151188"/>
          <p14:tracePt t="22115" x="5799138" y="3195638"/>
          <p14:tracePt t="22126" x="5762625" y="3232150"/>
          <p14:tracePt t="22139" x="5726113" y="3297238"/>
          <p14:tracePt t="22152" x="5653088" y="3360738"/>
          <p14:tracePt t="22164" x="5597525" y="3470275"/>
          <p14:tracePt t="22176" x="5524500" y="3552825"/>
          <p14:tracePt t="22189" x="5470525" y="3662363"/>
          <p14:tracePt t="22196" x="5434013" y="3689350"/>
          <p14:tracePt t="22211" x="5424488" y="3716338"/>
          <p14:tracePt t="22227" x="5370513" y="3816350"/>
          <p14:tracePt t="22235" x="5341938" y="3862388"/>
          <p14:tracePt t="22247" x="5324475" y="3881438"/>
          <p14:tracePt t="22259" x="5287963" y="3917950"/>
          <p14:tracePt t="22271" x="5251450" y="3971925"/>
          <p14:tracePt t="22283" x="5224463" y="4000500"/>
          <p14:tracePt t="22296" x="5187950" y="4064000"/>
          <p14:tracePt t="22308" x="5141913" y="4110038"/>
          <p14:tracePt t="22321" x="5105400" y="4173538"/>
          <p14:tracePt t="22335" x="5068888" y="4227513"/>
          <p14:tracePt t="22348" x="5041900" y="4246563"/>
          <p14:tracePt t="22362" x="5005388" y="4292600"/>
          <p14:tracePt t="22375" x="5005388" y="4300538"/>
          <p14:tracePt t="22396" x="4995863" y="4300538"/>
          <p14:tracePt t="22409" x="4995863" y="4310063"/>
          <p14:tracePt t="22418" x="4986338" y="4310063"/>
          <p14:tracePt t="22449" x="4986338" y="4283075"/>
          <p14:tracePt t="22468" x="5013325" y="4200525"/>
          <p14:tracePt t="22485" x="5078413" y="4100513"/>
          <p14:tracePt t="22498" x="5122863" y="4008438"/>
          <p14:tracePt t="22508" x="5168900" y="3963988"/>
          <p14:tracePt t="22515" x="5224463" y="3881438"/>
          <p14:tracePt t="22517" x="5251450" y="3835400"/>
          <p14:tracePt t="22523" x="5324475" y="3735388"/>
          <p14:tracePt t="22530" x="5341938" y="3689350"/>
          <p14:tracePt t="22538" x="5397500" y="3606800"/>
          <p14:tracePt t="22548" x="5434013" y="3570288"/>
          <p14:tracePt t="22550" x="5470525" y="3506788"/>
          <p14:tracePt t="22564" x="5561013" y="3443288"/>
          <p14:tracePt t="22572" x="5597525" y="3397250"/>
          <p14:tracePt t="22581" x="5643563" y="3360738"/>
          <p14:tracePt t="22585" x="5689600" y="3333750"/>
          <p14:tracePt t="22598" x="5745163" y="3305175"/>
          <p14:tracePt t="22607" x="5772150" y="3287713"/>
          <p14:tracePt t="22613" x="5808663" y="3260725"/>
          <p14:tracePt t="22622" x="5826125" y="3251200"/>
          <p14:tracePt t="22633" x="5881688" y="3241675"/>
          <p14:tracePt t="22641" x="5908675" y="3232150"/>
          <p14:tracePt t="22647" x="5927725" y="3232150"/>
          <p14:tracePt t="22654" x="5964238" y="3224213"/>
          <p14:tracePt t="22662" x="5991225" y="3224213"/>
          <p14:tracePt t="22668" x="6018213" y="3224213"/>
          <p14:tracePt t="22679" x="6027738" y="3224213"/>
          <p14:tracePt t="22682" x="6054725" y="3224213"/>
          <p14:tracePt t="22703" x="6110288" y="3241675"/>
          <p14:tracePt t="22746" x="6237288" y="3297238"/>
          <p14:tracePt t="22772" x="6337300" y="3333750"/>
          <p14:tracePt t="22797" x="6410325" y="3387725"/>
          <p14:tracePt t="22819" x="6492875" y="3451225"/>
          <p14:tracePt t="22843" x="6630988" y="3533775"/>
          <p14:tracePt t="22866" x="6748463" y="3597275"/>
          <p14:tracePt t="22887" x="6894513" y="3662363"/>
          <p14:tracePt t="22910" x="6996113" y="3706813"/>
          <p14:tracePt t="22932" x="7205663" y="3752850"/>
          <p14:tracePt t="22947" x="7342188" y="3771900"/>
          <p14:tracePt t="22965" x="7388225" y="3779838"/>
          <p14:tracePt t="22981" x="7443788" y="3789363"/>
          <p14:tracePt t="22995" x="7470775" y="3798888"/>
          <p14:tracePt t="23006" x="7480300" y="3808413"/>
          <p14:tracePt t="23019" x="7480300" y="3816350"/>
          <p14:tracePt t="23034" x="7497763" y="3852863"/>
          <p14:tracePt t="23049" x="7497763" y="3898900"/>
          <p14:tracePt t="23064" x="7451725" y="3963988"/>
          <p14:tracePt t="23078" x="7334250" y="4064000"/>
          <p14:tracePt t="23094" x="7223125" y="4183063"/>
          <p14:tracePt t="23111" x="7040563" y="4319588"/>
          <p14:tracePt t="23125" x="6931025" y="4410075"/>
          <p14:tracePt t="23139" x="6794500" y="4511675"/>
          <p14:tracePt t="23153" x="6721475" y="4565650"/>
          <p14:tracePt t="23168" x="6638925" y="4638675"/>
          <p14:tracePt t="23182" x="6575425" y="4711700"/>
          <p14:tracePt t="23198" x="6502400" y="4821238"/>
          <p14:tracePt t="23214" x="6456363" y="4894263"/>
          <p14:tracePt t="23229" x="6383338" y="4995863"/>
          <p14:tracePt t="23246" x="6356350" y="5040313"/>
          <p14:tracePt t="23260" x="6319838" y="5086350"/>
          <p14:tracePt t="23275" x="6319838" y="5095875"/>
          <p14:tracePt t="25642" x="6337300" y="5086350"/>
          <p14:tracePt t="25649" x="6373813" y="5049838"/>
          <p14:tracePt t="25656" x="6438900" y="5022850"/>
          <p14:tracePt t="25664" x="6502400" y="4959350"/>
          <p14:tracePt t="25667" x="6565900" y="4930775"/>
          <p14:tracePt t="25677" x="6630988" y="4884738"/>
          <p14:tracePt t="25684" x="6694488" y="4840288"/>
          <p14:tracePt t="25688" x="6757988" y="4803775"/>
          <p14:tracePt t="25696" x="6821488" y="4784725"/>
          <p14:tracePt t="25703" x="6867525" y="4757738"/>
          <p14:tracePt t="25711" x="6913563" y="4721225"/>
          <p14:tracePt t="25717" x="6959600" y="4702175"/>
          <p14:tracePt t="25724" x="7004050" y="4675188"/>
          <p14:tracePt t="25731" x="7069138" y="4648200"/>
          <p14:tracePt t="25737" x="7086600" y="4621213"/>
          <p14:tracePt t="25745" x="7113588" y="4602163"/>
          <p14:tracePt t="25751" x="7132638" y="4592638"/>
          <p14:tracePt t="25759" x="7159625" y="4584700"/>
          <p14:tracePt t="25770" x="7186613" y="4575175"/>
          <p14:tracePt t="25772" x="7215188" y="4548188"/>
          <p14:tracePt t="25779" x="7232650" y="4538663"/>
          <p14:tracePt t="25786" x="7278688" y="4511675"/>
          <p14:tracePt t="25799" x="7324725" y="4475163"/>
          <p14:tracePt t="25806" x="7370763" y="4456113"/>
          <p14:tracePt t="26253" x="7351713" y="4429125"/>
          <p14:tracePt t="26260" x="7288213" y="4383088"/>
          <p14:tracePt t="26266" x="7215188" y="4319588"/>
          <p14:tracePt t="26281" x="7105650" y="4246563"/>
          <p14:tracePt t="26287" x="7069138" y="4219575"/>
          <p14:tracePt t="26294" x="7040563" y="4183063"/>
          <p14:tracePt t="26302" x="6996113" y="4164013"/>
          <p14:tracePt t="26309" x="6931025" y="4137025"/>
          <p14:tracePt t="26314" x="6886575" y="4100513"/>
          <p14:tracePt t="26322" x="6858000" y="4073525"/>
          <p14:tracePt t="26332" x="6821488" y="4044950"/>
          <p14:tracePt t="26336" x="6777038" y="4017963"/>
          <p14:tracePt t="26343" x="6748463" y="3981450"/>
          <p14:tracePt t="26348" x="6667500" y="3927475"/>
          <p14:tracePt t="26356" x="6648450" y="3908425"/>
          <p14:tracePt t="26363" x="6611938" y="3862388"/>
          <p14:tracePt t="26368" x="6575425" y="3835400"/>
          <p14:tracePt t="26377" x="6502400" y="3808413"/>
          <p14:tracePt t="26383" x="6465888" y="3771900"/>
          <p14:tracePt t="26389" x="6419850" y="3735388"/>
          <p14:tracePt t="26397" x="6356350" y="3716338"/>
          <p14:tracePt t="26404" x="6329363" y="3689350"/>
          <p14:tracePt t="26412" x="6237288" y="3670300"/>
          <p14:tracePt t="26416" x="6210300" y="3662363"/>
          <p14:tracePt t="26426" x="6137275" y="3643313"/>
          <p14:tracePt t="26431" x="6110288" y="3625850"/>
          <p14:tracePt t="26437" x="6064250" y="3616325"/>
          <p14:tracePt t="26444" x="6008688" y="3606800"/>
          <p14:tracePt t="26453" x="5981700" y="3597275"/>
          <p14:tracePt t="26458" x="5935663" y="3579813"/>
          <p14:tracePt t="26466" x="5918200" y="3570288"/>
          <p14:tracePt t="26473" x="5891213" y="3560763"/>
          <p14:tracePt t="26479" x="5845175" y="3560763"/>
          <p14:tracePt t="26486" x="5826125" y="3552825"/>
          <p14:tracePt t="26494" x="5799138" y="3552825"/>
          <p14:tracePt t="26500" x="5753100" y="3543300"/>
          <p14:tracePt t="26506" x="5726113" y="3524250"/>
          <p14:tracePt t="26517" x="5699125" y="3524250"/>
          <p14:tracePt t="26521" x="5653088" y="3516313"/>
          <p14:tracePt t="26527" x="5626100" y="3506788"/>
          <p14:tracePt t="26533" x="5597525" y="3487738"/>
          <p14:tracePt t="26541" x="5580063" y="3479800"/>
          <p14:tracePt t="26547" x="5534025" y="3470275"/>
          <p14:tracePt t="26554" x="5516563" y="3460750"/>
          <p14:tracePt t="26563" x="5507038" y="3460750"/>
          <p14:tracePt t="26567" x="5487988" y="3451225"/>
          <p14:tracePt t="26575" x="5461000" y="3443288"/>
          <p14:tracePt t="26582" x="5451475" y="3443288"/>
          <p14:tracePt t="26588" x="5434013" y="3443288"/>
          <p14:tracePt t="26594" x="5424488" y="3443288"/>
          <p14:tracePt t="26602" x="5414963" y="3443288"/>
          <p14:tracePt t="26615" x="5407025" y="3443288"/>
          <p14:tracePt t="26623" x="5397500" y="3443288"/>
          <p14:tracePt t="26629" x="5370513" y="3443288"/>
          <p14:tracePt t="26635" x="5360988" y="3443288"/>
          <p14:tracePt t="26644" x="5351463" y="3443288"/>
          <p14:tracePt t="26649" x="5341938" y="3443288"/>
          <p14:tracePt t="26664" x="5334000" y="3443288"/>
          <p14:tracePt t="26670" x="5324475" y="3443288"/>
          <p14:tracePt t="26677" x="5314950" y="3443288"/>
          <p14:tracePt t="26704" x="5297488" y="3443288"/>
          <p14:tracePt t="26754" x="5341938" y="3443288"/>
          <p14:tracePt t="26761" x="5387975" y="3443288"/>
          <p14:tracePt t="26769" x="5451475" y="3451225"/>
          <p14:tracePt t="26788" x="5580063" y="3470275"/>
          <p14:tracePt t="26791" x="5616575" y="3479800"/>
          <p14:tracePt t="26795" x="5662613" y="3487738"/>
          <p14:tracePt t="26804" x="5699125" y="3506788"/>
          <p14:tracePt t="26818" x="5772150" y="3516313"/>
          <p14:tracePt t="26829" x="5818188" y="3524250"/>
          <p14:tracePt t="26839" x="5862638" y="3524250"/>
          <p14:tracePt t="26848" x="5891213" y="3524250"/>
          <p14:tracePt t="26857" x="5964238" y="3524250"/>
          <p14:tracePt t="26865" x="5991225" y="3543300"/>
          <p14:tracePt t="26878" x="6064250" y="3552825"/>
          <p14:tracePt t="26885" x="6073775" y="3552825"/>
          <p14:tracePt t="26894" x="6100763" y="3560763"/>
          <p14:tracePt t="26902" x="6118225" y="3560763"/>
          <p14:tracePt t="26913" x="6164263" y="3570288"/>
          <p14:tracePt t="26919" x="6173788" y="3570288"/>
          <p14:tracePt t="26937" x="6210300" y="3579813"/>
          <p14:tracePt t="26942" x="6227763" y="3579813"/>
          <p14:tracePt t="26948" x="6256338" y="3579813"/>
          <p14:tracePt t="26955" x="6273800" y="3579813"/>
          <p14:tracePt t="26965" x="6283325" y="3589338"/>
          <p14:tracePt t="26973" x="6310313" y="3597275"/>
          <p14:tracePt t="26987" x="6365875" y="3606800"/>
          <p14:tracePt t="26998" x="6383338" y="3616325"/>
          <p14:tracePt t="27002" x="6402388" y="3616325"/>
          <p14:tracePt t="27017" x="6438900" y="3633788"/>
          <p14:tracePt t="27031" x="6465888" y="3643313"/>
          <p14:tracePt t="27037" x="6502400" y="3652838"/>
          <p14:tracePt t="27043" x="6529388" y="3662363"/>
          <p14:tracePt t="27053" x="6557963" y="3679825"/>
          <p14:tracePt t="27071" x="6648450" y="3706813"/>
          <p14:tracePt t="27078" x="6657975" y="3716338"/>
          <p14:tracePt t="27090" x="6684963" y="3743325"/>
          <p14:tracePt t="27098" x="6694488" y="3752850"/>
          <p14:tracePt t="27106" x="6704013" y="3762375"/>
          <p14:tracePt t="27121" x="6731000" y="3771900"/>
          <p14:tracePt t="27132" x="6731000" y="3789363"/>
          <p14:tracePt t="27145" x="6748463" y="3798888"/>
          <p14:tracePt t="27160" x="6777038" y="3825875"/>
          <p14:tracePt t="27175" x="6813550" y="3835400"/>
          <p14:tracePt t="27182" x="6831013" y="3852863"/>
          <p14:tracePt t="27187" x="6840538" y="3852863"/>
          <p14:tracePt t="27193" x="6850063" y="3862388"/>
          <p14:tracePt t="27210" x="6858000" y="3871913"/>
          <p14:tracePt t="27221" x="6867525" y="3881438"/>
          <p14:tracePt t="27230" x="6904038" y="3881438"/>
          <p14:tracePt t="27236" x="6913563" y="3881438"/>
          <p14:tracePt t="27242" x="6931025" y="3881438"/>
          <p14:tracePt t="27266" x="6950075" y="3881438"/>
          <p14:tracePt t="27278" x="6986588" y="3881438"/>
          <p14:tracePt t="27285" x="6996113" y="3881438"/>
          <p14:tracePt t="27291" x="7004050" y="3881438"/>
          <p14:tracePt t="27312" x="7032625" y="3881438"/>
          <p14:tracePt t="27320" x="7050088" y="3881438"/>
          <p14:tracePt t="27331" x="7069138" y="3881438"/>
          <p14:tracePt t="27352" x="7096125" y="3862388"/>
          <p14:tracePt t="27367" x="7105650" y="3852863"/>
          <p14:tracePt t="27375" x="7113588" y="3844925"/>
          <p14:tracePt t="27380" x="7123113" y="3844925"/>
          <p14:tracePt t="27386" x="7142163" y="3835400"/>
          <p14:tracePt t="27393" x="7159625" y="3789363"/>
          <p14:tracePt t="27401" x="7169150" y="3779838"/>
          <p14:tracePt t="27410" x="7178675" y="3771900"/>
          <p14:tracePt t="27414" x="7186613" y="3752850"/>
          <p14:tracePt t="27424" x="7205663" y="3735388"/>
          <p14:tracePt t="27434" x="7232650" y="3698875"/>
          <p14:tracePt t="27441" x="7242175" y="3689350"/>
          <p14:tracePt t="27455" x="7251700" y="3679825"/>
          <p14:tracePt t="27465" x="7251700" y="3670300"/>
          <p14:tracePt t="27470" x="7259638" y="3652838"/>
          <p14:tracePt t="27490" x="7269163" y="3643313"/>
          <p14:tracePt t="27498" x="7288213" y="3625850"/>
          <p14:tracePt t="27502" x="7296150" y="3616325"/>
          <p14:tracePt t="27515" x="7305675" y="3606800"/>
          <p14:tracePt t="27527" x="7315200" y="3597275"/>
          <p14:tracePt t="27532" x="7324725" y="3597275"/>
          <p14:tracePt t="27558" x="7324725" y="3589338"/>
          <p14:tracePt t="27592" x="7334250" y="3579813"/>
          <p14:tracePt t="27626" x="7334250" y="3570288"/>
          <p14:tracePt t="27680" x="7324725" y="3570288"/>
          <p14:tracePt t="27687" x="7315200" y="3570288"/>
          <p14:tracePt t="27693" x="7305675" y="3570288"/>
          <p14:tracePt t="27700" x="7296150" y="3570288"/>
          <p14:tracePt t="27707" x="7269163" y="3570288"/>
          <p14:tracePt t="27715" x="7259638" y="3579813"/>
          <p14:tracePt t="27721" x="7242175" y="3597275"/>
          <p14:tracePt t="27728" x="7223125" y="3616325"/>
          <p14:tracePt t="27734" x="7205663" y="3643313"/>
          <p14:tracePt t="27743" x="7178675" y="3670300"/>
          <p14:tracePt t="27749" x="7159625" y="3689350"/>
          <p14:tracePt t="27755" x="7132638" y="3706813"/>
          <p14:tracePt t="27768" x="7113588" y="3725863"/>
          <p14:tracePt t="27770" x="7105650" y="3752850"/>
          <p14:tracePt t="27775" x="7086600" y="3771900"/>
          <p14:tracePt t="27782" x="7077075" y="3789363"/>
          <p14:tracePt t="27790" x="7059613" y="3816350"/>
          <p14:tracePt t="27796" x="7040563" y="3852863"/>
          <p14:tracePt t="27804" x="7023100" y="3871913"/>
          <p14:tracePt t="27810" x="6996113" y="3898900"/>
          <p14:tracePt t="27816" x="6986588" y="3917950"/>
          <p14:tracePt t="27825" x="6977063" y="3935413"/>
          <p14:tracePt t="27831" x="6967538" y="3954463"/>
          <p14:tracePt t="27837" x="6959600" y="3963988"/>
          <p14:tracePt t="27844" x="6950075" y="3971925"/>
          <p14:tracePt t="27851" x="6940550" y="3971925"/>
          <p14:tracePt t="27858" x="6940550" y="3981450"/>
          <p14:tracePt t="27864" x="6940550" y="3990975"/>
          <p14:tracePt t="27872" x="6923088" y="4000500"/>
          <p14:tracePt t="27879" x="6913563" y="4008438"/>
          <p14:tracePt t="27893" x="6894513" y="4017963"/>
          <p14:tracePt t="27898" x="6886575" y="4027488"/>
          <p14:tracePt t="27914" x="6877050" y="4027488"/>
          <p14:tracePt t="27921" x="6867525" y="4037013"/>
          <p14:tracePt t="27929" x="6858000" y="4037013"/>
          <p14:tracePt t="27944" x="6821488" y="4037013"/>
          <p14:tracePt t="27956" x="6794500" y="4037013"/>
          <p14:tracePt t="27970" x="6777038" y="4037013"/>
          <p14:tracePt t="27976" x="6748463" y="4037013"/>
          <p14:tracePt t="27984" x="6721475" y="4027488"/>
          <p14:tracePt t="28005" x="6648450" y="4000500"/>
          <p14:tracePt t="28011" x="6630988" y="3990975"/>
          <p14:tracePt t="28025" x="6575425" y="3971925"/>
          <p14:tracePt t="28034" x="6548438" y="3954463"/>
          <p14:tracePt t="28041" x="6529388" y="3917950"/>
          <p14:tracePt t="28047" x="6492875" y="3889375"/>
          <p14:tracePt t="28052" x="6475413" y="3871913"/>
          <p14:tracePt t="28061" x="6429375" y="3844925"/>
          <p14:tracePt t="28068" x="6410325" y="3835400"/>
          <p14:tracePt t="28072" x="6392863" y="3808413"/>
          <p14:tracePt t="28091" x="6329363" y="3779838"/>
          <p14:tracePt t="28102" x="6292850" y="3743325"/>
          <p14:tracePt t="28109" x="6273800" y="3735388"/>
          <p14:tracePt t="28116" x="6227763" y="3706813"/>
          <p14:tracePt t="28125" x="6200775" y="3698875"/>
          <p14:tracePt t="28135" x="6137275" y="3670300"/>
          <p14:tracePt t="28143" x="6110288" y="3662363"/>
          <p14:tracePt t="28153" x="6081713" y="3652838"/>
          <p14:tracePt t="28164" x="6018213" y="3625850"/>
          <p14:tracePt t="28170" x="6000750" y="3606800"/>
          <p14:tracePt t="28175" x="5981700" y="3589338"/>
          <p14:tracePt t="28184" x="5964238" y="3579813"/>
          <p14:tracePt t="28195" x="5918200" y="3570288"/>
          <p14:tracePt t="28198" x="5899150" y="3552825"/>
          <p14:tracePt t="28214" x="5862638" y="3533775"/>
          <p14:tracePt t="28228" x="5799138" y="3524250"/>
          <p14:tracePt t="28238" x="5781675" y="3524250"/>
          <p14:tracePt t="28245" x="5762625" y="3524250"/>
          <p14:tracePt t="28253" x="5735638" y="3524250"/>
          <p14:tracePt t="28264" x="5708650" y="3524250"/>
          <p14:tracePt t="28272" x="5670550" y="3524250"/>
          <p14:tracePt t="28282" x="5634038" y="3524250"/>
          <p14:tracePt t="28293" x="5580063" y="3524250"/>
          <p14:tracePt t="28300" x="5553075" y="3524250"/>
          <p14:tracePt t="28308" x="5534025" y="3524250"/>
          <p14:tracePt t="28320" x="5507038" y="3524250"/>
          <p14:tracePt t="28332" x="5497513" y="3524250"/>
          <p14:tracePt t="28335" x="5487988" y="3524250"/>
          <p14:tracePt t="28349" x="5470525" y="3524250"/>
          <p14:tracePt t="28369" x="5461000" y="3524250"/>
          <p14:tracePt t="28416" x="5497513" y="3524250"/>
          <p14:tracePt t="28424" x="5534025" y="3524250"/>
          <p14:tracePt t="28431" x="5589588" y="3524250"/>
          <p14:tracePt t="28450" x="5662613" y="3552825"/>
          <p14:tracePt t="28462" x="5745163" y="3570288"/>
          <p14:tracePt t="28470" x="5818188" y="3579813"/>
          <p14:tracePt t="28483" x="5826125" y="3579813"/>
          <p14:tracePt t="28493" x="5881688" y="3597275"/>
          <p14:tracePt t="28501" x="5899150" y="3597275"/>
          <p14:tracePt t="28510" x="5918200" y="3616325"/>
          <p14:tracePt t="28522" x="5981700" y="3616325"/>
          <p14:tracePt t="28533" x="6054725" y="3643313"/>
          <p14:tracePt t="28543" x="6091238" y="3652838"/>
          <p14:tracePt t="28556" x="6164263" y="3662363"/>
          <p14:tracePt t="28563" x="6210300" y="3670300"/>
          <p14:tracePt t="28568" x="6237288" y="3679825"/>
          <p14:tracePt t="28582" x="6264275" y="3679825"/>
          <p14:tracePt t="28594" x="6410325" y="3735388"/>
          <p14:tracePt t="28602" x="6438900" y="3743325"/>
          <p14:tracePt t="28611" x="6475413" y="3743325"/>
          <p14:tracePt t="28624" x="6529388" y="3771900"/>
          <p14:tracePt t="28635" x="6557963" y="3779838"/>
          <p14:tracePt t="28645" x="6565900" y="3789363"/>
          <p14:tracePt t="28658" x="6584950" y="3789363"/>
          <p14:tracePt t="28666" x="6594475" y="3789363"/>
          <p14:tracePt t="28673" x="6611938" y="3798888"/>
          <p14:tracePt t="28688" x="6611938" y="3808413"/>
          <p14:tracePt t="28702" x="6621463" y="3825875"/>
          <p14:tracePt t="28718" x="6648450" y="3862388"/>
          <p14:tracePt t="28726" x="6657975" y="3871913"/>
          <p14:tracePt t="28732" x="6667500" y="3871913"/>
          <p14:tracePt t="28739" x="6675438" y="3881438"/>
          <p14:tracePt t="28745" x="6694488" y="3908425"/>
          <p14:tracePt t="28751" x="6694488" y="3917950"/>
          <p14:tracePt t="28760" x="6694488" y="3927475"/>
          <p14:tracePt t="28765" x="6704013" y="3927475"/>
          <p14:tracePt t="28771" x="6704013" y="3935413"/>
          <p14:tracePt t="28778" x="6711950" y="3935413"/>
          <p14:tracePt t="28792" x="6711950" y="3944938"/>
          <p14:tracePt t="28806" x="6721475" y="3944938"/>
          <p14:tracePt t="28827" x="6721475" y="3954463"/>
          <p14:tracePt t="28833" x="6721475" y="3963988"/>
          <p14:tracePt t="28840" x="6721475" y="3971925"/>
          <p14:tracePt t="28847" x="6721475" y="3981450"/>
          <p14:tracePt t="28853" x="6721475" y="4000500"/>
          <p14:tracePt t="28860" x="6694488" y="4017963"/>
          <p14:tracePt t="28867" x="6648450" y="4037013"/>
          <p14:tracePt t="28889" x="6529388" y="4100513"/>
          <p14:tracePt t="28895" x="6492875" y="4117975"/>
          <p14:tracePt t="28902" x="6475413" y="4127500"/>
          <p14:tracePt t="28912" x="6438900" y="4137025"/>
          <p14:tracePt t="28915" x="6429375" y="4137025"/>
          <p14:tracePt t="28923" x="6410325" y="4137025"/>
          <p14:tracePt t="28929" x="6402388" y="4146550"/>
          <p14:tracePt t="28936" x="6383338" y="4146550"/>
          <p14:tracePt t="28943" x="6373813" y="4146550"/>
          <p14:tracePt t="28949" x="6356350" y="4146550"/>
          <p14:tracePt t="28958" x="6346825" y="4146550"/>
          <p14:tracePt t="28963" x="6337300" y="4146550"/>
          <p14:tracePt t="28970" x="6319838" y="4146550"/>
          <p14:tracePt t="28979" x="6310313" y="4146550"/>
          <p14:tracePt t="28983" x="6292850" y="4146550"/>
          <p14:tracePt t="28992" x="6273800" y="4146550"/>
          <p14:tracePt t="29006" x="6246813" y="4146550"/>
          <p14:tracePt t="29012" x="6237288" y="4146550"/>
          <p14:tracePt t="29019" x="6227763" y="4146550"/>
          <p14:tracePt t="29027" x="6191250" y="4146550"/>
          <p14:tracePt t="29032" x="6173788" y="4146550"/>
          <p14:tracePt t="29041" x="6154738" y="4146550"/>
          <p14:tracePt t="29049" x="6146800" y="4146550"/>
          <p14:tracePt t="29053" x="6118225" y="4146550"/>
          <p14:tracePt t="29067" x="6100763" y="4146550"/>
          <p14:tracePt t="29075" x="6081713" y="4154488"/>
          <p14:tracePt t="29081" x="6073775" y="4154488"/>
          <p14:tracePt t="29088" x="6064250" y="4154488"/>
          <p14:tracePt t="29096" x="6054725" y="4164013"/>
          <p14:tracePt t="29102" x="6045200" y="4164013"/>
          <p14:tracePt t="29109" x="6037263" y="4164013"/>
          <p14:tracePt t="29117" x="6037263" y="4173538"/>
          <p14:tracePt t="29122" x="6018213" y="4173538"/>
          <p14:tracePt t="29130" x="6008688" y="4173538"/>
          <p14:tracePt t="29149" x="6008688" y="4191000"/>
          <p14:tracePt t="29164" x="6000750" y="4191000"/>
          <p14:tracePt t="29191" x="5991225" y="4191000"/>
          <p14:tracePt t="29227" x="5981700" y="4191000"/>
          <p14:tracePt t="29289" x="5981700" y="4200525"/>
          <p14:tracePt t="29296" x="5972175" y="4200525"/>
          <p14:tracePt t="29329" x="5964238" y="4200525"/>
          <p14:tracePt t="29412" x="5972175" y="4200525"/>
          <p14:tracePt t="29420" x="6000750" y="4200525"/>
          <p14:tracePt t="29425" x="6018213" y="4183063"/>
          <p14:tracePt t="29437" x="6045200" y="4173538"/>
          <p14:tracePt t="29447" x="6064250" y="4173538"/>
          <p14:tracePt t="29459" x="6073775" y="4164013"/>
          <p14:tracePt t="29471" x="6081713" y="4164013"/>
          <p14:tracePt t="29480" x="6091238" y="4154488"/>
          <p14:tracePt t="29494" x="6118225" y="4154488"/>
          <p14:tracePt t="29500" x="6127750" y="4146550"/>
          <p14:tracePt t="29508" x="6137275" y="4146550"/>
          <p14:tracePt t="29519" x="6146800" y="4146550"/>
          <p14:tracePt t="29523" x="6164263" y="4146550"/>
          <p14:tracePt t="29527" x="6164263" y="4137025"/>
          <p14:tracePt t="29535" x="6183313" y="4137025"/>
          <p14:tracePt t="29543" x="6191250" y="4137025"/>
          <p14:tracePt t="29547" x="6210300" y="4137025"/>
          <p14:tracePt t="29554" x="6219825" y="4137025"/>
          <p14:tracePt t="29562" x="6227763" y="4127500"/>
          <p14:tracePt t="29582" x="6246813" y="4117975"/>
          <p14:tracePt t="29590" x="6256338" y="4117975"/>
          <p14:tracePt t="29597" x="6264275" y="4117975"/>
          <p14:tracePt t="29604" x="6273800" y="4117975"/>
          <p14:tracePt t="29609" x="6300788" y="4117975"/>
          <p14:tracePt t="29624" x="6310313" y="4100513"/>
          <p14:tracePt t="29630" x="6329363" y="4100513"/>
          <p14:tracePt t="29636" x="6337300" y="4100513"/>
          <p14:tracePt t="29645" x="6346825" y="4090988"/>
          <p14:tracePt t="29650" x="6373813" y="4090988"/>
          <p14:tracePt t="29658" x="6383338" y="4090988"/>
          <p14:tracePt t="29665" x="6392863" y="4090988"/>
          <p14:tracePt t="29671" x="6392863" y="4081463"/>
          <p14:tracePt t="29678" x="6402388" y="4081463"/>
          <p14:tracePt t="29687" x="6410325" y="4081463"/>
          <p14:tracePt t="29692" x="6419850" y="4081463"/>
          <p14:tracePt t="29698" x="6429375" y="4073525"/>
          <p14:tracePt t="29708" x="6456363" y="4073525"/>
          <p14:tracePt t="29712" x="6465888" y="4073525"/>
          <p14:tracePt t="29726" x="6475413" y="4073525"/>
          <p14:tracePt t="29733" x="6483350" y="4073525"/>
          <p14:tracePt t="29739" x="6492875" y="4073525"/>
          <p14:tracePt t="29748" x="6511925" y="4073525"/>
          <p14:tracePt t="29753" x="6521450" y="4073525"/>
          <p14:tracePt t="29760" x="6529388" y="4073525"/>
          <p14:tracePt t="29769" x="6538913" y="4073525"/>
          <p14:tracePt t="29774" x="6548438" y="4073525"/>
          <p14:tracePt t="29781" x="6557963" y="4073525"/>
          <p14:tracePt t="29791" x="6565900" y="4073525"/>
          <p14:tracePt t="29794" x="6575425" y="4073525"/>
          <p14:tracePt t="29801" x="6584950" y="4073525"/>
          <p14:tracePt t="29823" x="6602413" y="4064000"/>
          <p14:tracePt t="29829" x="6621463" y="4064000"/>
          <p14:tracePt t="29848" x="6638925" y="4064000"/>
          <p14:tracePt t="29854" x="6648450" y="4064000"/>
          <p14:tracePt t="29859" x="6657975" y="4064000"/>
          <p14:tracePt t="29865" x="6667500" y="4064000"/>
          <p14:tracePt t="29874" x="6684963" y="4064000"/>
          <p14:tracePt t="29902" x="6731000" y="4064000"/>
          <p14:tracePt t="29907" x="6740525" y="4064000"/>
          <p14:tracePt t="29913" x="6748463" y="4064000"/>
          <p14:tracePt t="29920" x="6757988" y="4064000"/>
          <p14:tracePt t="29932" x="6767513" y="4064000"/>
          <p14:tracePt t="29942" x="6784975" y="4064000"/>
          <p14:tracePt t="29948" x="6794500" y="4064000"/>
          <p14:tracePt t="29956" x="6813550" y="4064000"/>
          <p14:tracePt t="29961" x="6821488" y="4064000"/>
          <p14:tracePt t="29967" x="6831013" y="4064000"/>
          <p14:tracePt t="29974" x="6840538" y="4064000"/>
          <p14:tracePt t="29982" x="6877050" y="4064000"/>
          <p14:tracePt t="29987" x="6886575" y="4064000"/>
          <p14:tracePt t="29993" x="6913563" y="4064000"/>
          <p14:tracePt t="30001" x="6931025" y="4064000"/>
          <p14:tracePt t="30007" x="6967538" y="4064000"/>
          <p14:tracePt t="30014" x="6986588" y="4064000"/>
          <p14:tracePt t="30022" x="7013575" y="4064000"/>
          <p14:tracePt t="30028" x="7032625" y="4064000"/>
          <p14:tracePt t="30034" x="7069138" y="4064000"/>
          <p14:tracePt t="30043" x="7086600" y="4064000"/>
          <p14:tracePt t="30049" x="7113588" y="4064000"/>
          <p14:tracePt t="30056" x="7142163" y="4064000"/>
          <p14:tracePt t="30064" x="7169150" y="4064000"/>
          <p14:tracePt t="30069" x="7186613" y="4064000"/>
          <p14:tracePt t="30078" x="7196138" y="4064000"/>
          <p14:tracePt t="30084" x="7223125" y="4064000"/>
          <p14:tracePt t="30090" x="7232650" y="4064000"/>
          <p14:tracePt t="30096" x="7242175" y="4064000"/>
          <p14:tracePt t="30104" x="7251700" y="4064000"/>
          <p14:tracePt t="30110" x="7269163" y="4064000"/>
          <p14:tracePt t="30117" x="7278688" y="4064000"/>
          <p14:tracePt t="30127" x="7288213" y="4064000"/>
          <p14:tracePt t="30131" x="7305675" y="4064000"/>
          <p14:tracePt t="30139" x="7324725" y="4064000"/>
          <p14:tracePt t="30149" x="7334250" y="4064000"/>
          <p14:tracePt t="30162" x="7370763" y="4064000"/>
          <p14:tracePt t="30168" x="7407275" y="4064000"/>
          <p14:tracePt t="30176" x="7434263" y="4054475"/>
          <p14:tracePt t="30190" x="7507288" y="4044950"/>
          <p14:tracePt t="30197" x="7534275" y="4044950"/>
          <p14:tracePt t="30207" x="7553325" y="4044950"/>
          <p14:tracePt t="30852" x="7589838" y="4044950"/>
          <p14:tracePt t="30859" x="7634288" y="4044950"/>
          <p14:tracePt t="30867" x="7670800" y="4044950"/>
          <p14:tracePt t="30876" x="7716838" y="4044950"/>
          <p14:tracePt t="30878" x="7762875" y="4054475"/>
          <p14:tracePt t="30889" x="7772400" y="4054475"/>
          <p14:tracePt t="30893" x="7799388" y="4064000"/>
          <p14:tracePt t="30900" x="7808913" y="4064000"/>
          <p14:tracePt t="30907" x="7816850" y="4064000"/>
          <p14:tracePt t="30914" x="7826375" y="4064000"/>
          <p14:tracePt t="30923" x="7853363" y="4064000"/>
          <p14:tracePt t="30928" x="7862888" y="4064000"/>
          <p14:tracePt t="30942" x="7872413" y="4064000"/>
          <p14:tracePt t="30948" x="7881938" y="4064000"/>
          <p14:tracePt t="30964" x="7889875" y="4064000"/>
          <p14:tracePt t="30983" x="7899400" y="4064000"/>
          <p14:tracePt t="31017" x="7926388" y="4064000"/>
          <p14:tracePt t="31023" x="7945438" y="4064000"/>
          <p14:tracePt t="31027" x="7962900" y="4064000"/>
          <p14:tracePt t="31032" x="7981950" y="4064000"/>
          <p14:tracePt t="31045" x="7999413" y="4073525"/>
          <p14:tracePt t="31054" x="8018463" y="4073525"/>
          <p14:tracePt t="31060" x="8027988" y="4073525"/>
          <p14:tracePt t="34140" x="8008938" y="4081463"/>
          <p14:tracePt t="34148" x="7972425" y="4081463"/>
          <p14:tracePt t="34155" x="7935913" y="4081463"/>
          <p14:tracePt t="34168" x="7908925" y="4081463"/>
          <p14:tracePt t="34171" x="7889875" y="4081463"/>
          <p14:tracePt t="34175" x="7872413" y="4081463"/>
          <p14:tracePt t="34181" x="7845425" y="4081463"/>
          <p14:tracePt t="34190" x="7835900" y="4081463"/>
          <p14:tracePt t="34195" x="7816850" y="4081463"/>
          <p14:tracePt t="34204" x="7799388" y="4073525"/>
          <p14:tracePt t="34211" x="7789863" y="4073525"/>
          <p14:tracePt t="34215" x="7780338" y="4073525"/>
          <p14:tracePt t="34223" x="7753350" y="4064000"/>
          <p14:tracePt t="34233" x="7743825" y="4064000"/>
          <p14:tracePt t="34238" x="7743825" y="4054475"/>
          <p14:tracePt t="34244" x="7726363" y="4017963"/>
          <p14:tracePt t="34251" x="7716838" y="4008438"/>
          <p14:tracePt t="34258" x="7699375" y="3971925"/>
          <p14:tracePt t="34264" x="7689850" y="3954463"/>
          <p14:tracePt t="34271" x="7662863" y="3927475"/>
          <p14:tracePt t="34278" x="7653338" y="3889375"/>
          <p14:tracePt t="34285" x="7643813" y="3871913"/>
          <p14:tracePt t="34292" x="7634288" y="3862388"/>
          <p14:tracePt t="34298" x="7626350" y="3852863"/>
          <p14:tracePt t="34306" x="7626350" y="3844925"/>
          <p14:tracePt t="34314" x="7616825" y="3835400"/>
          <p14:tracePt t="34320" x="7616825" y="3825875"/>
          <p14:tracePt t="34328" x="7607300" y="3808413"/>
          <p14:tracePt t="34334" x="7597775" y="3798888"/>
          <p14:tracePt t="34339" x="7589838" y="3779838"/>
          <p14:tracePt t="34346" x="7570788" y="3762375"/>
          <p14:tracePt t="34356" x="7561263" y="3743325"/>
          <p14:tracePt t="34359" x="7553325" y="3725863"/>
          <p14:tracePt t="34367" x="7543800" y="3689350"/>
          <p14:tracePt t="34374" x="7534275" y="3679825"/>
          <p14:tracePt t="34381" x="7524750" y="3670300"/>
          <p14:tracePt t="34388" x="7516813" y="3662363"/>
          <p14:tracePt t="34408" x="7516813" y="3652838"/>
          <p14:tracePt t="34422" x="7507288" y="3643313"/>
          <p14:tracePt t="34436" x="7507288" y="3633788"/>
          <p14:tracePt t="34443" x="7497763" y="3633788"/>
          <p14:tracePt t="34458" x="7497763" y="3625850"/>
          <p14:tracePt t="34463" x="7480300" y="3625850"/>
          <p14:tracePt t="34470" x="7480300" y="3616325"/>
          <p14:tracePt t="34487" x="7470775" y="3606800"/>
          <p14:tracePt t="34493" x="7461250" y="3597275"/>
          <p14:tracePt t="34500" x="7451725" y="3597275"/>
          <p14:tracePt t="34508" x="7443788" y="3589338"/>
          <p14:tracePt t="34520" x="7434263" y="3589338"/>
          <p14:tracePt t="34528" x="7407275" y="3579813"/>
          <p14:tracePt t="34534" x="7397750" y="3579813"/>
          <p14:tracePt t="34544" x="7388225" y="3579813"/>
          <p14:tracePt t="34550" x="7378700" y="3579813"/>
          <p14:tracePt t="34556" x="7361238" y="3570288"/>
          <p14:tracePt t="34561" x="7351713" y="3570288"/>
          <p14:tracePt t="34571" x="7342188" y="3570288"/>
          <p14:tracePt t="34583" x="7324725" y="3570288"/>
          <p14:tracePt t="34588" x="7305675" y="3560763"/>
          <p14:tracePt t="34598" x="7288213" y="3560763"/>
          <p14:tracePt t="34606" x="7269163" y="3560763"/>
          <p14:tracePt t="34610" x="7259638" y="3560763"/>
          <p14:tracePt t="34616" x="7242175" y="3560763"/>
          <p14:tracePt t="34625" x="7223125" y="3560763"/>
          <p14:tracePt t="34630" x="7205663" y="3560763"/>
          <p14:tracePt t="34637" x="7196138" y="3560763"/>
          <p14:tracePt t="34644" x="7186613" y="3560763"/>
          <p14:tracePt t="34651" x="7178675" y="3560763"/>
          <p14:tracePt t="34657" x="7169150" y="3560763"/>
          <p14:tracePt t="34666" x="7159625" y="3560763"/>
          <p14:tracePt t="34675" x="7142163" y="3560763"/>
          <p14:tracePt t="34692" x="7132638" y="3560763"/>
          <p14:tracePt t="34721" x="7113588" y="3570288"/>
          <p14:tracePt t="34732" x="7096125" y="3579813"/>
          <p14:tracePt t="34742" x="7059613" y="3589338"/>
          <p14:tracePt t="34750" x="7050088" y="3589338"/>
          <p14:tracePt t="34759" x="7032625" y="3597275"/>
          <p14:tracePt t="34769" x="7023100" y="3606800"/>
          <p14:tracePt t="34779" x="7013575" y="3606800"/>
          <p14:tracePt t="34788" x="6967538" y="3616325"/>
          <p14:tracePt t="34795" x="6950075" y="3633788"/>
          <p14:tracePt t="34805" x="6931025" y="3633788"/>
          <p14:tracePt t="34814" x="6867525" y="3643313"/>
          <p14:tracePt t="34823" x="6850063" y="3652838"/>
          <p14:tracePt t="34830" x="6831013" y="3652838"/>
          <p14:tracePt t="34843" x="6804025" y="3652838"/>
          <p14:tracePt t="34854" x="6731000" y="3652838"/>
          <p14:tracePt t="34859" x="6704013" y="3652838"/>
          <p14:tracePt t="34872" x="6602413" y="3652838"/>
          <p14:tracePt t="34884" x="6483350" y="3652838"/>
          <p14:tracePt t="34894" x="6438900" y="3652838"/>
          <p14:tracePt t="34906" x="6383338" y="3652838"/>
          <p14:tracePt t="34914" x="6283325" y="3652838"/>
          <p14:tracePt t="34920" x="6246813" y="3633788"/>
          <p14:tracePt t="34925" x="6210300" y="3616325"/>
          <p14:tracePt t="34935" x="6154738" y="3606800"/>
          <p14:tracePt t="34941" x="6110288" y="3579813"/>
          <p14:tracePt t="34947" x="6081713" y="3560763"/>
          <p14:tracePt t="34953" x="6054725" y="3543300"/>
          <p14:tracePt t="34964" x="6008688" y="3524250"/>
          <p14:tracePt t="34974" x="5918200" y="3470275"/>
          <p14:tracePt t="34980" x="5881688" y="3460750"/>
          <p14:tracePt t="34989" x="5862638" y="3443288"/>
          <p14:tracePt t="34994" x="5845175" y="3433763"/>
          <p14:tracePt t="34999" x="5818188" y="3414713"/>
          <p14:tracePt t="35006" x="5799138" y="3397250"/>
          <p14:tracePt t="35018" x="5772150" y="3387725"/>
          <p14:tracePt t="35035" x="5716588" y="3351213"/>
          <p14:tracePt t="35045" x="5699125" y="3341688"/>
          <p14:tracePt t="35056" x="5689600" y="3341688"/>
          <p14:tracePt t="35063" x="5680075" y="3333750"/>
          <p14:tracePt t="35069" x="5670550" y="3333750"/>
          <p14:tracePt t="35075" x="5653088" y="3324225"/>
          <p14:tracePt t="35089" x="5643563" y="3324225"/>
          <p14:tracePt t="35100" x="5616575" y="3297238"/>
          <p14:tracePt t="35119" x="5616575" y="3287713"/>
          <p14:tracePt t="35130" x="5616575" y="3278188"/>
          <p14:tracePt t="35139" x="5607050" y="3278188"/>
          <p14:tracePt t="35167" x="5607050" y="3268663"/>
          <p14:tracePt t="35173" x="5597525" y="3268663"/>
          <p14:tracePt t="35202" x="5589588" y="3268663"/>
          <p14:tracePt t="35209" x="5580063" y="3260725"/>
          <p14:tracePt t="35214" x="5570538" y="3251200"/>
          <p14:tracePt t="35227" x="5534025" y="3224213"/>
          <p14:tracePt t="35243" x="5516563" y="3214688"/>
          <p14:tracePt t="35249" x="5507038" y="3214688"/>
          <p14:tracePt t="35268" x="5480050" y="3205163"/>
          <p14:tracePt t="35276" x="5434013" y="3195638"/>
          <p14:tracePt t="35282" x="5424488" y="3195638"/>
          <p14:tracePt t="35297" x="5414963" y="3195638"/>
          <p14:tracePt t="35303" x="5407025" y="3195638"/>
          <p14:tracePt t="35309" x="5397500" y="3195638"/>
          <p14:tracePt t="35316" x="5378450" y="3195638"/>
          <p14:tracePt t="35322" x="5370513" y="3195638"/>
          <p14:tracePt t="35356" x="5360988" y="3195638"/>
          <p14:tracePt t="35432" x="5387975" y="3195638"/>
          <p14:tracePt t="35439" x="5397500" y="3195638"/>
          <p14:tracePt t="35446" x="5407025" y="3195638"/>
          <p14:tracePt t="35456" x="5424488" y="3195638"/>
          <p14:tracePt t="35459" x="5443538" y="3195638"/>
          <p14:tracePt t="35468" x="5480050" y="3195638"/>
          <p14:tracePt t="35475" x="5497513" y="3195638"/>
          <p14:tracePt t="35483" x="5524500" y="3195638"/>
          <p14:tracePt t="35488" x="5561013" y="3195638"/>
          <p14:tracePt t="35496" x="5597525" y="3195638"/>
          <p14:tracePt t="35504" x="5643563" y="3195638"/>
          <p14:tracePt t="35509" x="5689600" y="3195638"/>
          <p14:tracePt t="35516" x="5735638" y="3195638"/>
          <p14:tracePt t="35525" x="5772150" y="3195638"/>
          <p14:tracePt t="35531" x="5835650" y="3214688"/>
          <p14:tracePt t="35537" x="5872163" y="3224213"/>
          <p14:tracePt t="35545" x="5954713" y="3251200"/>
          <p14:tracePt t="35552" x="6008688" y="3251200"/>
          <p14:tracePt t="35556" x="6073775" y="3260725"/>
          <p14:tracePt t="35563" x="6127750" y="3268663"/>
          <p14:tracePt t="35570" x="6210300" y="3287713"/>
          <p14:tracePt t="35577" x="6283325" y="3297238"/>
          <p14:tracePt t="35582" x="6337300" y="3305175"/>
          <p14:tracePt t="35589" x="6402388" y="3324225"/>
          <p14:tracePt t="35596" x="6446838" y="3341688"/>
          <p14:tracePt t="35603" x="6475413" y="3360738"/>
          <p14:tracePt t="35611" x="6538913" y="3387725"/>
          <p14:tracePt t="35616" x="6575425" y="3397250"/>
          <p14:tracePt t="35623" x="6621463" y="3406775"/>
          <p14:tracePt t="35632" x="6648450" y="3414713"/>
          <p14:tracePt t="35638" x="6675438" y="3424238"/>
          <p14:tracePt t="35643" x="6721475" y="3443288"/>
          <p14:tracePt t="35651" x="6748463" y="3451225"/>
          <p14:tracePt t="35657" x="6784975" y="3451225"/>
          <p14:tracePt t="35666" x="6804025" y="3470275"/>
          <p14:tracePt t="35679" x="6840538" y="3487738"/>
          <p14:tracePt t="35689" x="6858000" y="3497263"/>
          <p14:tracePt t="35694" x="6867525" y="3506788"/>
          <p14:tracePt t="35713" x="6886575" y="3516313"/>
          <p14:tracePt t="35716" x="6904038" y="3524250"/>
          <p14:tracePt t="35722" x="6913563" y="3533775"/>
          <p14:tracePt t="35729" x="6931025" y="3552825"/>
          <p14:tracePt t="35744" x="6967538" y="3579813"/>
          <p14:tracePt t="35751" x="7004050" y="3597275"/>
          <p14:tracePt t="35757" x="7023100" y="3606800"/>
          <p14:tracePt t="35769" x="7059613" y="3625850"/>
          <p14:tracePt t="35778" x="7077075" y="3633788"/>
          <p14:tracePt t="35783" x="7105650" y="3662363"/>
          <p14:tracePt t="35791" x="7113588" y="3662363"/>
          <p14:tracePt t="35805" x="7142163" y="3670300"/>
          <p14:tracePt t="35809" x="7150100" y="3670300"/>
          <p14:tracePt t="35817" x="7186613" y="3670300"/>
          <p14:tracePt t="35833" x="7215188" y="3689350"/>
          <p14:tracePt t="35838" x="7223125" y="3689350"/>
          <p14:tracePt t="35847" x="7259638" y="3689350"/>
          <p14:tracePt t="35854" x="7296150" y="3689350"/>
          <p14:tracePt t="35861" x="7305675" y="3689350"/>
          <p14:tracePt t="35866" x="7315200" y="3689350"/>
          <p14:tracePt t="35874" x="7324725" y="3689350"/>
          <p14:tracePt t="35880" x="7334250" y="3689350"/>
          <p14:tracePt t="35922" x="7342188" y="3689350"/>
          <p14:tracePt t="35955" x="7361238" y="3689350"/>
          <p14:tracePt t="35990" x="7351713" y="3689350"/>
          <p14:tracePt t="35998" x="7342188" y="3689350"/>
          <p14:tracePt t="36004" x="7315200" y="3689350"/>
          <p14:tracePt t="36017" x="7288213" y="3689350"/>
          <p14:tracePt t="36030" x="7186613" y="3689350"/>
          <p14:tracePt t="36037" x="7159625" y="3689350"/>
          <p14:tracePt t="36047" x="7132638" y="3689350"/>
          <p14:tracePt t="36058" x="7059613" y="3689350"/>
          <p14:tracePt t="36065" x="7032625" y="3689350"/>
          <p14:tracePt t="36081" x="6959600" y="3670300"/>
          <p14:tracePt t="36088" x="6940550" y="3662363"/>
          <p14:tracePt t="36092" x="6913563" y="3643313"/>
          <p14:tracePt t="36099" x="6877050" y="3633788"/>
          <p14:tracePt t="36108" x="6840538" y="3625850"/>
          <p14:tracePt t="36111" x="6821488" y="3616325"/>
          <p14:tracePt t="36118" x="6784975" y="3589338"/>
          <p14:tracePt t="36125" x="6740525" y="3570288"/>
          <p14:tracePt t="36132" x="6711950" y="3552825"/>
          <p14:tracePt t="36140" x="6684963" y="3516313"/>
          <p14:tracePt t="36148" x="6638925" y="3497263"/>
          <p14:tracePt t="36155" x="6575425" y="3470275"/>
          <p14:tracePt t="36159" x="6529388" y="3451225"/>
          <p14:tracePt t="36166" x="6502400" y="3414713"/>
          <p14:tracePt t="36173" x="6438900" y="3387725"/>
          <p14:tracePt t="36180" x="6392863" y="3378200"/>
          <p14:tracePt t="36187" x="6365875" y="3370263"/>
          <p14:tracePt t="36193" x="6337300" y="3360738"/>
          <p14:tracePt t="36204" x="6300788" y="3360738"/>
          <p14:tracePt t="36207" x="6273800" y="3351213"/>
          <p14:tracePt t="36215" x="6246813" y="3351213"/>
          <p14:tracePt t="36221" x="6219825" y="3351213"/>
          <p14:tracePt t="36228" x="6183313" y="3351213"/>
          <p14:tracePt t="36239" x="6164263" y="3351213"/>
          <p14:tracePt t="36241" x="6154738" y="3351213"/>
          <p14:tracePt t="36248" x="6110288" y="3341688"/>
          <p14:tracePt t="36255" x="6100763" y="3341688"/>
          <p14:tracePt t="36263" x="6073775" y="3341688"/>
          <p14:tracePt t="36269" x="6054725" y="3341688"/>
          <p14:tracePt t="36276" x="6027738" y="3333750"/>
          <p14:tracePt t="36282" x="6008688" y="3333750"/>
          <p14:tracePt t="36290" x="5981700" y="3305175"/>
          <p14:tracePt t="36297" x="5964238" y="3297238"/>
          <p14:tracePt t="36306" x="5954713" y="3297238"/>
          <p14:tracePt t="36311" x="5927725" y="3287713"/>
          <p14:tracePt t="36318" x="5918200" y="3287713"/>
          <p14:tracePt t="36325" x="5899150" y="3278188"/>
          <p14:tracePt t="36331" x="5881688" y="3268663"/>
          <p14:tracePt t="36338" x="5872163" y="3268663"/>
          <p14:tracePt t="36345" x="5862638" y="3268663"/>
          <p14:tracePt t="36353" x="5854700" y="3268663"/>
          <p14:tracePt t="36359" x="5835650" y="3260725"/>
          <p14:tracePt t="36367" x="5826125" y="3260725"/>
          <p14:tracePt t="36376" x="5818188" y="3251200"/>
          <p14:tracePt t="36382" x="5808663" y="3251200"/>
          <p14:tracePt t="36391" x="5789613" y="3241675"/>
          <p14:tracePt t="36402" x="5745163" y="3214688"/>
          <p14:tracePt t="36411" x="5716588" y="3205163"/>
          <p14:tracePt t="36416" x="5708650" y="3205163"/>
          <p14:tracePt t="36425" x="5689600" y="3195638"/>
          <p14:tracePt t="36431" x="5662613" y="3195638"/>
          <p14:tracePt t="36445" x="5634038" y="3195638"/>
          <p14:tracePt t="36455" x="5616575" y="3195638"/>
          <p14:tracePt t="36464" x="5570538" y="3195638"/>
          <p14:tracePt t="36473" x="5553075" y="3195638"/>
          <p14:tracePt t="36478" x="5534025" y="3195638"/>
          <p14:tracePt t="36483" x="5516563" y="3195638"/>
          <p14:tracePt t="36490" x="5480050" y="3195638"/>
          <p14:tracePt t="36498" x="5470525" y="3195638"/>
          <p14:tracePt t="36503" x="5461000" y="3195638"/>
          <p14:tracePt t="36511" x="5451475" y="3195638"/>
          <p14:tracePt t="36516" x="5443538" y="3195638"/>
          <p14:tracePt t="36530" x="5434013" y="3195638"/>
          <p14:tracePt t="36553" x="5424488" y="3195638"/>
          <p14:tracePt t="36557" x="5414963" y="3195638"/>
          <p14:tracePt t="36564" x="5407025" y="3195638"/>
          <p14:tracePt t="36578" x="5387975" y="3205163"/>
          <p14:tracePt t="36586" x="5378450" y="3205163"/>
          <p14:tracePt t="36606" x="5370513" y="3224213"/>
          <p14:tracePt t="36629" x="5360988" y="3224213"/>
          <p14:tracePt t="36640" x="5360988" y="3232150"/>
          <p14:tracePt t="36661" x="5351463" y="3232150"/>
          <p14:tracePt t="36674" x="5351463" y="3241675"/>
          <p14:tracePt t="36697" x="5341938" y="3241675"/>
          <p14:tracePt t="36720" x="5341938" y="3251200"/>
          <p14:tracePt t="36766" x="5360988" y="3251200"/>
          <p14:tracePt t="36773" x="5387975" y="3251200"/>
          <p14:tracePt t="36780" x="5434013" y="3251200"/>
          <p14:tracePt t="36794" x="5480050" y="3251200"/>
          <p14:tracePt t="36800" x="5534025" y="3251200"/>
          <p14:tracePt t="36807" x="5561013" y="3251200"/>
          <p14:tracePt t="36813" x="5580063" y="3251200"/>
          <p14:tracePt t="36822" x="5626100" y="3241675"/>
          <p14:tracePt t="36832" x="5653088" y="3232150"/>
          <p14:tracePt t="36842" x="5726113" y="3195638"/>
          <p14:tracePt t="36846" x="5753100" y="3187700"/>
          <p14:tracePt t="36854" x="5789613" y="3178175"/>
          <p14:tracePt t="36861" x="5826125" y="3178175"/>
          <p14:tracePt t="36867" x="5872163" y="3178175"/>
          <p14:tracePt t="36874" x="5899150" y="3168650"/>
          <p14:tracePt t="36889" x="5972175" y="3168650"/>
          <p14:tracePt t="36893" x="6000750" y="3168650"/>
          <p14:tracePt t="36901" x="6018213" y="3168650"/>
          <p14:tracePt t="36910" x="6054725" y="3168650"/>
          <p14:tracePt t="36915" x="6073775" y="3168650"/>
          <p14:tracePt t="36921" x="6091238" y="3168650"/>
          <p14:tracePt t="36931" x="6137275" y="3168650"/>
          <p14:tracePt t="36936" x="6164263" y="3168650"/>
          <p14:tracePt t="36943" x="6200775" y="3159125"/>
          <p14:tracePt t="36952" x="6246813" y="3159125"/>
          <p14:tracePt t="36957" x="6273800" y="3151188"/>
          <p14:tracePt t="36963" x="6346825" y="3141663"/>
          <p14:tracePt t="36971" x="6365875" y="3141663"/>
          <p14:tracePt t="36979" x="6402388" y="3141663"/>
          <p14:tracePt t="36985" x="6446838" y="3141663"/>
          <p14:tracePt t="36991" x="6475413" y="3141663"/>
          <p14:tracePt t="36999" x="6521450" y="3141663"/>
          <p14:tracePt t="37004" x="6557963" y="3141663"/>
          <p14:tracePt t="37011" x="6575425" y="3141663"/>
          <p14:tracePt t="37021" x="6602413" y="3151188"/>
          <p14:tracePt t="37025" x="6621463" y="3151188"/>
          <p14:tracePt t="37033" x="6657975" y="3159125"/>
          <p14:tracePt t="37044" x="6684963" y="3159125"/>
          <p14:tracePt t="37054" x="6711950" y="3178175"/>
          <p14:tracePt t="37062" x="6711950" y="3187700"/>
          <p14:tracePt t="37068" x="6731000" y="3187700"/>
          <p14:tracePt t="37081" x="6731000" y="3195638"/>
          <p14:tracePt t="37092" x="6748463" y="3205163"/>
          <p14:tracePt t="37102" x="6767513" y="3224213"/>
          <p14:tracePt t="37113" x="6784975" y="3241675"/>
          <p14:tracePt t="37118" x="6794500" y="3260725"/>
          <p14:tracePt t="37122" x="6804025" y="3305175"/>
          <p14:tracePt t="37131" x="6821488" y="3324225"/>
          <p14:tracePt t="37138" x="6831013" y="3351213"/>
          <p14:tracePt t="37147" x="6840538" y="3406775"/>
          <p14:tracePt t="37156" x="6840538" y="3414713"/>
          <p14:tracePt t="37163" x="6840538" y="3424238"/>
          <p14:tracePt t="37169" x="6840538" y="3433763"/>
          <p14:tracePt t="37184" x="6840538" y="3443288"/>
          <p14:tracePt t="37197" x="6840538" y="3470275"/>
          <p14:tracePt t="37207" x="6840538" y="3479800"/>
          <p14:tracePt t="37219" x="6850063" y="3497263"/>
          <p14:tracePt t="37227" x="6850063" y="3506788"/>
          <p14:tracePt t="37234" x="6858000" y="3524250"/>
          <p14:tracePt t="37241" x="6877050" y="3533775"/>
          <p14:tracePt t="37252" x="6886575" y="3552825"/>
          <p14:tracePt t="37260" x="6959600" y="3606800"/>
          <p14:tracePt t="37270" x="6977063" y="3616325"/>
          <p14:tracePt t="37280" x="7032625" y="3633788"/>
          <p14:tracePt t="37286" x="7059613" y="3643313"/>
          <p14:tracePt t="37293" x="7077075" y="3652838"/>
          <p14:tracePt t="37300" x="7123113" y="3670300"/>
          <p14:tracePt t="37308" x="7142163" y="3679825"/>
          <p14:tracePt t="37313" x="7169150" y="3698875"/>
          <p14:tracePt t="37320" x="7186613" y="3706813"/>
          <p14:tracePt t="37331" x="7232650" y="3706813"/>
          <p14:tracePt t="37340" x="7259638" y="3716338"/>
          <p14:tracePt t="37348" x="7269163" y="3716338"/>
          <p14:tracePt t="37356" x="7288213" y="3716338"/>
          <p14:tracePt t="37360" x="7315200" y="3716338"/>
          <p14:tracePt t="37369" x="7334250" y="3725863"/>
          <p14:tracePt t="37376" x="7342188" y="3725863"/>
          <p14:tracePt t="37380" x="7361238" y="3725863"/>
          <p14:tracePt t="37391" x="7370763" y="3725863"/>
          <p14:tracePt t="37404" x="7378700" y="3725863"/>
          <p14:tracePt t="37426" x="7397750" y="3725863"/>
          <p14:tracePt t="37631" x="7388225" y="3725863"/>
          <p14:tracePt t="37657" x="7370763" y="3735388"/>
          <p14:tracePt t="37665" x="7361238" y="3743325"/>
          <p14:tracePt t="37671" x="7351713" y="3743325"/>
          <p14:tracePt t="37692" x="7288213" y="3779838"/>
          <p14:tracePt t="37699" x="7259638" y="3789363"/>
          <p14:tracePt t="37708" x="7186613" y="3816350"/>
          <p14:tracePt t="37714" x="7150100" y="3825875"/>
          <p14:tracePt t="37727" x="7059613" y="3852863"/>
          <p14:tracePt t="37736" x="7023100" y="3862388"/>
          <p14:tracePt t="37740" x="6996113" y="3881438"/>
          <p14:tracePt t="37750" x="6967538" y="3881438"/>
          <p14:tracePt t="37755" x="6950075" y="3889375"/>
          <p14:tracePt t="37763" x="6940550" y="3889375"/>
          <p14:tracePt t="37767" x="6931025" y="3889375"/>
          <p14:tracePt t="37774" x="6923088" y="3889375"/>
          <p14:tracePt t="37779" x="6913563" y="3889375"/>
          <p14:tracePt t="37795" x="6894513" y="3889375"/>
          <p14:tracePt t="37806" x="6886575" y="3889375"/>
          <p14:tracePt t="37841" x="6877050" y="3889375"/>
          <p14:tracePt t="37879" x="6867525" y="3889375"/>
          <p14:tracePt t="37913" x="6858000" y="3889375"/>
          <p14:tracePt t="37938" x="6850063" y="3889375"/>
          <p14:tracePt t="37968" x="6840538" y="3889375"/>
          <p14:tracePt t="37981" x="6831013" y="3889375"/>
          <p14:tracePt t="38001" x="6813550" y="3889375"/>
          <p14:tracePt t="38028" x="6804025" y="3889375"/>
          <p14:tracePt t="38057" x="6794500" y="3889375"/>
          <p14:tracePt t="38112" x="6794500" y="3871913"/>
          <p14:tracePt t="38143" x="6794500" y="3862388"/>
          <p14:tracePt t="38209" x="6794500" y="3852863"/>
          <p14:tracePt t="38242" x="6794500" y="3844925"/>
          <p14:tracePt t="38290" x="6794500" y="3835400"/>
          <p14:tracePt t="38593" x="6804025" y="3835400"/>
          <p14:tracePt t="38600" x="6813550" y="3825875"/>
          <p14:tracePt t="38607" x="6821488" y="3825875"/>
          <p14:tracePt t="38616" x="6831013" y="3825875"/>
          <p14:tracePt t="38626" x="6858000" y="3825875"/>
          <p14:tracePt t="38634" x="6867525" y="3816350"/>
          <p14:tracePt t="38640" x="6877050" y="3816350"/>
          <p14:tracePt t="38653" x="6894513" y="3816350"/>
          <p14:tracePt t="38665" x="6940550" y="3808413"/>
          <p14:tracePt t="38691" x="6959600" y="3808413"/>
          <p14:tracePt t="38697" x="6977063" y="3808413"/>
          <p14:tracePt t="38706" x="6986588" y="3808413"/>
          <p14:tracePt t="38714" x="7023100" y="3808413"/>
          <p14:tracePt t="38723" x="7032625" y="3808413"/>
          <p14:tracePt t="38729" x="7040563" y="3808413"/>
          <p14:tracePt t="38738" x="7050088" y="3808413"/>
          <p14:tracePt t="38742" x="7069138" y="3798888"/>
          <p14:tracePt t="38749" x="7096125" y="3798888"/>
          <p14:tracePt t="38756" x="7113588" y="3798888"/>
          <p14:tracePt t="38763" x="7132638" y="3789363"/>
          <p14:tracePt t="38778" x="7150100" y="3789363"/>
          <p14:tracePt t="38784" x="7169150" y="3789363"/>
          <p14:tracePt t="38790" x="7196138" y="3771900"/>
          <p14:tracePt t="38799" x="7205663" y="3771900"/>
          <p14:tracePt t="38806" x="7223125" y="3771900"/>
          <p14:tracePt t="38811" x="7242175" y="3771900"/>
          <p14:tracePt t="38818" x="7251700" y="3771900"/>
          <p14:tracePt t="38828" x="7278688" y="3771900"/>
          <p14:tracePt t="38837" x="7296150" y="3771900"/>
          <p14:tracePt t="38843" x="7315200" y="3771900"/>
          <p14:tracePt t="38851" x="7334250" y="3771900"/>
          <p14:tracePt t="38857" x="7351713" y="3771900"/>
          <p14:tracePt t="38865" x="7378700" y="3771900"/>
          <p14:tracePt t="38871" x="7397750" y="3771900"/>
          <p14:tracePt t="38878" x="7407275" y="3771900"/>
          <p14:tracePt t="38885" x="7434263" y="3762375"/>
          <p14:tracePt t="38890" x="7461250" y="3762375"/>
          <p14:tracePt t="38899" x="7470775" y="3762375"/>
          <p14:tracePt t="38905" x="7480300" y="3762375"/>
          <p14:tracePt t="38912" x="7497763" y="3762375"/>
          <p14:tracePt t="38919" x="7516813" y="3762375"/>
          <p14:tracePt t="38934" x="7524750" y="3762375"/>
          <p14:tracePt t="38947" x="7543800" y="3762375"/>
          <p14:tracePt t="38953" x="7553325" y="3762375"/>
          <p14:tracePt t="38968" x="7570788" y="3762375"/>
          <p14:tracePt t="38985" x="7580313" y="3762375"/>
          <p14:tracePt t="38992" x="7589838" y="3762375"/>
          <p14:tracePt t="38998" x="7597775" y="3762375"/>
          <p14:tracePt t="39009" x="7634288" y="3762375"/>
          <p14:tracePt t="39518" x="7561263" y="3752850"/>
          <p14:tracePt t="39524" x="7461250" y="3725863"/>
          <p14:tracePt t="39531" x="7370763" y="3716338"/>
          <p14:tracePt t="39539" x="7342188" y="3706813"/>
          <p14:tracePt t="39544" x="7251700" y="3689350"/>
          <p14:tracePt t="39552" x="7223125" y="3679825"/>
          <p14:tracePt t="39564" x="7169150" y="3670300"/>
          <p14:tracePt t="39568" x="7123113" y="3662363"/>
          <p14:tracePt t="39574" x="7059613" y="3633788"/>
          <p14:tracePt t="39580" x="6986588" y="3625850"/>
          <p14:tracePt t="39587" x="6931025" y="3625850"/>
          <p14:tracePt t="39592" x="6850063" y="3606800"/>
          <p14:tracePt t="39600" x="6794500" y="3597275"/>
          <p14:tracePt t="39608" x="6704013" y="3597275"/>
          <p14:tracePt t="39612" x="6675438" y="3589338"/>
          <p14:tracePt t="39620" x="6584950" y="3589338"/>
          <p14:tracePt t="39627" x="6511925" y="3570288"/>
          <p14:tracePt t="39633" x="6438900" y="3570288"/>
          <p14:tracePt t="39640" x="6337300" y="3560763"/>
          <p14:tracePt t="39647" x="6246813" y="3560763"/>
          <p14:tracePt t="39653" x="6154738" y="3560763"/>
          <p14:tracePt t="39661" x="6064250" y="3560763"/>
          <p14:tracePt t="39670" x="5972175" y="3560763"/>
          <p14:tracePt t="39675" x="5945188" y="3560763"/>
          <p14:tracePt t="39682" x="5862638" y="3560763"/>
          <p14:tracePt t="39690" x="5789613" y="3560763"/>
          <p14:tracePt t="39695" x="5772150" y="3560763"/>
          <p14:tracePt t="39704" x="5762625" y="3560763"/>
          <p14:tracePt t="40034" x="5735638" y="3552825"/>
          <p14:tracePt t="40041" x="5708650" y="3543300"/>
          <p14:tracePt t="40049" x="5670550" y="3533775"/>
          <p14:tracePt t="40055" x="5634038" y="3524250"/>
          <p14:tracePt t="40065" x="5597525" y="3516313"/>
          <p14:tracePt t="40075" x="5507038" y="3479800"/>
          <p14:tracePt t="40087" x="5480050" y="3460750"/>
          <p14:tracePt t="40100" x="5407025" y="3433763"/>
          <p14:tracePt t="40110" x="5334000" y="3414713"/>
          <p14:tracePt t="40122" x="5305425" y="3406775"/>
          <p14:tracePt t="40131" x="5251450" y="3406775"/>
          <p14:tracePt t="40139" x="5232400" y="3406775"/>
          <p14:tracePt t="40147" x="5195888" y="3406775"/>
          <p14:tracePt t="40157" x="5151438" y="3406775"/>
          <p14:tracePt t="40167" x="5132388" y="3406775"/>
          <p14:tracePt t="40173" x="5105400" y="3406775"/>
          <p14:tracePt t="40180" x="5086350" y="3406775"/>
          <p14:tracePt t="40192" x="5041900" y="3406775"/>
          <p14:tracePt t="40205" x="4995863" y="3406775"/>
          <p14:tracePt t="40215" x="4976813" y="3406775"/>
          <p14:tracePt t="40228" x="4949825" y="3406775"/>
          <p14:tracePt t="40239" x="4940300" y="3406775"/>
          <p14:tracePt t="40248" x="4932363" y="3406775"/>
          <p14:tracePt t="40259" x="4922838" y="3406775"/>
          <p14:tracePt t="40270" x="4913313" y="3406775"/>
          <p14:tracePt t="40302" x="4903788" y="3406775"/>
          <p14:tracePt t="40405" x="4913313" y="3406775"/>
          <p14:tracePt t="40413" x="4932363" y="3397250"/>
          <p14:tracePt t="40427" x="4976813" y="3397250"/>
          <p14:tracePt t="40439" x="4986338" y="3397250"/>
          <p14:tracePt t="40448" x="5032375" y="3387725"/>
          <p14:tracePt t="40459" x="5078413" y="3378200"/>
          <p14:tracePt t="40472" x="5095875" y="3378200"/>
          <p14:tracePt t="40484" x="5132388" y="3360738"/>
          <p14:tracePt t="40495" x="5168900" y="3360738"/>
          <p14:tracePt t="40507" x="5187950" y="3351213"/>
          <p14:tracePt t="40521" x="5260975" y="3341688"/>
          <p14:tracePt t="40532" x="5278438" y="3341688"/>
          <p14:tracePt t="40545" x="5324475" y="3333750"/>
          <p14:tracePt t="40556" x="5397500" y="3324225"/>
          <p14:tracePt t="40564" x="5414963" y="3324225"/>
          <p14:tracePt t="40577" x="5480050" y="3324225"/>
          <p14:tracePt t="40589" x="5507038" y="3324225"/>
          <p14:tracePt t="40598" x="5561013" y="3324225"/>
          <p14:tracePt t="40604" x="5580063" y="3324225"/>
          <p14:tracePt t="40613" x="5597525" y="3324225"/>
          <p14:tracePt t="40622" x="5616575" y="3324225"/>
          <p14:tracePt t="40630" x="5634038" y="3324225"/>
          <p14:tracePt t="40638" x="5653088" y="3314700"/>
          <p14:tracePt t="40647" x="5662613" y="3314700"/>
          <p14:tracePt t="40657" x="5699125" y="3305175"/>
          <p14:tracePt t="40665" x="5716588" y="3305175"/>
          <p14:tracePt t="41503" x="5735638" y="3305175"/>
          <p14:tracePt t="41513" x="5753100" y="3305175"/>
          <p14:tracePt t="41517" x="5762625" y="3305175"/>
          <p14:tracePt t="41524" x="5789613" y="3305175"/>
          <p14:tracePt t="41528" x="5818188" y="3305175"/>
          <p14:tracePt t="41535" x="5845175" y="3305175"/>
          <p14:tracePt t="41543" x="5862638" y="3305175"/>
          <p14:tracePt t="41549" x="5872163" y="3305175"/>
          <p14:tracePt t="41555" x="5899150" y="3305175"/>
          <p14:tracePt t="41569" x="5918200" y="3305175"/>
          <p14:tracePt t="41581" x="5935663" y="3305175"/>
          <p14:tracePt t="41585" x="5945188" y="3305175"/>
          <p14:tracePt t="41591" x="5964238" y="3305175"/>
          <p14:tracePt t="41598" x="5991225" y="3305175"/>
          <p14:tracePt t="41604" x="6008688" y="3305175"/>
          <p14:tracePt t="41613" x="6018213" y="3305175"/>
          <p14:tracePt t="41618" x="6045200" y="3305175"/>
          <p14:tracePt t="41624" x="6054725" y="3305175"/>
          <p14:tracePt t="41632" x="6073775" y="3305175"/>
          <p14:tracePt t="41639" x="6081713" y="3305175"/>
          <p14:tracePt t="42800" x="6064250" y="3305175"/>
          <p14:tracePt t="42807" x="6008688" y="3305175"/>
          <p14:tracePt t="42813" x="5935663" y="3305175"/>
          <p14:tracePt t="42822" x="5908675" y="3305175"/>
          <p14:tracePt t="42827" x="5835650" y="3305175"/>
          <p14:tracePt t="42832" x="5808663" y="3305175"/>
          <p14:tracePt t="42842" x="5762625" y="3305175"/>
          <p14:tracePt t="42847" x="5735638" y="3305175"/>
          <p14:tracePt t="42856" x="5708650" y="3305175"/>
          <p14:tracePt t="42863" x="5689600" y="3305175"/>
          <p14:tracePt t="42868" x="5662613" y="3305175"/>
          <p14:tracePt t="42875" x="5634038" y="3305175"/>
          <p14:tracePt t="42881" x="5616575" y="3305175"/>
          <p14:tracePt t="42894" x="5597525" y="3305175"/>
          <p14:tracePt t="42896" x="5570538" y="3305175"/>
          <p14:tracePt t="42903" x="5543550" y="3305175"/>
          <p14:tracePt t="42909" x="5534025" y="3305175"/>
          <p14:tracePt t="42915" x="5507038" y="3305175"/>
          <p14:tracePt t="42923" x="5497513" y="3305175"/>
          <p14:tracePt t="42929" x="5461000" y="3305175"/>
          <p14:tracePt t="42936" x="5443538" y="3305175"/>
          <p14:tracePt t="42944" x="5414963" y="3305175"/>
          <p14:tracePt t="42950" x="5387975" y="3305175"/>
          <p14:tracePt t="42957" x="5370513" y="3305175"/>
          <p14:tracePt t="42964" x="5360988" y="3305175"/>
          <p14:tracePt t="42971" x="5341938" y="3305175"/>
          <p14:tracePt t="42978" x="5324475" y="3305175"/>
          <p14:tracePt t="42986" x="5314950" y="3305175"/>
          <p14:tracePt t="42991" x="5297488" y="3305175"/>
          <p14:tracePt t="43006" x="5287963" y="3305175"/>
          <p14:tracePt t="43014" x="5278438" y="3305175"/>
          <p14:tracePt t="43032" x="5268913" y="3305175"/>
          <p14:tracePt t="43096" x="5268913" y="3314700"/>
          <p14:tracePt t="43104" x="5287963" y="3324225"/>
          <p14:tracePt t="43111" x="5341938" y="3351213"/>
          <p14:tracePt t="43122" x="5370513" y="3360738"/>
          <p14:tracePt t="43126" x="5407025" y="3370263"/>
          <p14:tracePt t="43131" x="5434013" y="3397250"/>
          <p14:tracePt t="43139" x="5480050" y="3424238"/>
          <p14:tracePt t="43145" x="5507038" y="3433763"/>
          <p14:tracePt t="43158" x="5580063" y="3451225"/>
          <p14:tracePt t="43164" x="5616575" y="3460750"/>
          <p14:tracePt t="43172" x="5643563" y="3470275"/>
          <p14:tracePt t="43176" x="5670550" y="3479800"/>
          <p14:tracePt t="43183" x="5708650" y="3506788"/>
          <p14:tracePt t="43198" x="5735638" y="3516313"/>
          <p14:tracePt t="43204" x="5772150" y="3524250"/>
          <p14:tracePt t="43211" x="5789613" y="3533775"/>
          <p14:tracePt t="43219" x="5818188" y="3543300"/>
          <p14:tracePt t="43225" x="5862638" y="3552825"/>
          <p14:tracePt t="43232" x="5872163" y="3552825"/>
          <p14:tracePt t="43241" x="5908675" y="3560763"/>
          <p14:tracePt t="43245" x="5935663" y="3570288"/>
          <p14:tracePt t="43252" x="5964238" y="3579813"/>
          <p14:tracePt t="43260" x="6000750" y="3589338"/>
          <p14:tracePt t="43268" x="6018213" y="3589338"/>
          <p14:tracePt t="43272" x="6045200" y="3616325"/>
          <p14:tracePt t="43279" x="6064250" y="3625850"/>
          <p14:tracePt t="43286" x="6091238" y="3625850"/>
          <p14:tracePt t="43293" x="6127750" y="3633788"/>
          <p14:tracePt t="43300" x="6127750" y="3643313"/>
          <p14:tracePt t="43306" x="6146800" y="3643313"/>
          <p14:tracePt t="43313" x="6164263" y="3652838"/>
          <p14:tracePt t="43320" x="6173788" y="3652838"/>
          <p14:tracePt t="43328" x="6200775" y="3662363"/>
          <p14:tracePt t="43334" x="6219825" y="3670300"/>
          <p14:tracePt t="43341" x="6227763" y="3670300"/>
          <p14:tracePt t="43350" x="6256338" y="3679825"/>
          <p14:tracePt t="43355" x="6264275" y="3679825"/>
          <p14:tracePt t="43361" x="6292850" y="3689350"/>
          <p14:tracePt t="43373" x="6310313" y="3689350"/>
          <p14:tracePt t="43386" x="6346825" y="3716338"/>
          <p14:tracePt t="43400" x="6402388" y="3735388"/>
          <p14:tracePt t="43411" x="6456363" y="3752850"/>
          <p14:tracePt t="43419" x="6483350" y="3762375"/>
          <p14:tracePt t="43426" x="6502400" y="3771900"/>
          <p14:tracePt t="43432" x="6511925" y="3779838"/>
          <p14:tracePt t="43443" x="6521450" y="3779838"/>
          <p14:tracePt t="43452" x="6538913" y="3808413"/>
          <p14:tracePt t="43462" x="6557963" y="3816350"/>
          <p14:tracePt t="43472" x="6575425" y="3816350"/>
          <p14:tracePt t="43481" x="6594475" y="3825875"/>
          <p14:tracePt t="43488" x="6602413" y="3835400"/>
          <p14:tracePt t="43496" x="6621463" y="3835400"/>
          <p14:tracePt t="43503" x="6630988" y="3844925"/>
          <p14:tracePt t="43508" x="6657975" y="3844925"/>
          <p14:tracePt t="43515" x="6675438" y="3852863"/>
          <p14:tracePt t="43525" x="6694488" y="3862388"/>
          <p14:tracePt t="43532" x="6711950" y="3871913"/>
          <p14:tracePt t="43534" x="6731000" y="3871913"/>
          <p14:tracePt t="43544" x="6757988" y="3898900"/>
          <p14:tracePt t="43550" x="6777038" y="3898900"/>
          <p14:tracePt t="43555" x="6794500" y="3908425"/>
          <p14:tracePt t="43562" x="6840538" y="3908425"/>
          <p14:tracePt t="43570" x="6877050" y="3908425"/>
          <p14:tracePt t="43577" x="6923088" y="3908425"/>
          <p14:tracePt t="43581" x="6959600" y="3908425"/>
          <p14:tracePt t="43591" x="7023100" y="3862388"/>
          <p14:tracePt t="43597" x="7040563" y="3862388"/>
          <p14:tracePt t="43604" x="7086600" y="3852863"/>
          <p14:tracePt t="43612" x="7113588" y="3844925"/>
          <p14:tracePt t="43620" x="7132638" y="3835400"/>
          <p14:tracePt t="43624" x="7150100" y="3825875"/>
          <p14:tracePt t="43633" x="7178675" y="3816350"/>
          <p14:tracePt t="43646" x="7232650" y="3798888"/>
          <p14:tracePt t="43658" x="7259638" y="3771900"/>
          <p14:tracePt t="43668" x="7288213" y="3762375"/>
          <p14:tracePt t="43676" x="7296150" y="3762375"/>
          <p14:tracePt t="43681" x="7296150" y="3752850"/>
          <p14:tracePt t="43695" x="7305675" y="3752850"/>
          <p14:tracePt t="43709" x="7315200" y="3752850"/>
          <p14:tracePt t="43727" x="7324725" y="3752850"/>
          <p14:tracePt t="43741" x="7334250" y="3752850"/>
          <p14:tracePt t="43754" x="7378700" y="3735388"/>
          <p14:tracePt t="43763" x="7388225" y="3725863"/>
          <p14:tracePt t="43770" x="7415213" y="3716338"/>
          <p14:tracePt t="43776" x="7415213" y="3706813"/>
          <p14:tracePt t="43782" x="7424738" y="3706813"/>
          <p14:tracePt t="43787" x="7461250" y="3698875"/>
          <p14:tracePt t="43794" x="7480300" y="3679825"/>
          <p14:tracePt t="43802" x="7497763" y="3670300"/>
          <p14:tracePt t="43808" x="7543800" y="3652838"/>
          <p14:tracePt t="43815" x="7561263" y="3643313"/>
          <p14:tracePt t="43823" x="7597775" y="3616325"/>
          <p14:tracePt t="43829" x="7616825" y="3606800"/>
          <p14:tracePt t="43835" x="7670800" y="3579813"/>
          <p14:tracePt t="43844" x="7699375" y="3560763"/>
          <p14:tracePt t="43849" x="7726363" y="3552825"/>
          <p14:tracePt t="43856" x="7762875" y="3543300"/>
          <p14:tracePt t="43866" x="7789863" y="3533775"/>
          <p14:tracePt t="43869" x="7808913" y="3524250"/>
          <p14:tracePt t="43880" x="7872413" y="3506788"/>
          <p14:tracePt t="43886" x="7899400" y="3497263"/>
          <p14:tracePt t="43890" x="7926388" y="3479800"/>
          <p14:tracePt t="43898" x="7962900" y="3460750"/>
          <p14:tracePt t="43907" x="7981950" y="3451225"/>
          <p14:tracePt t="43913" x="8008938" y="3433763"/>
          <p14:tracePt t="50570" x="7945438" y="3433763"/>
          <p14:tracePt t="50587" x="7699375" y="3470275"/>
          <p14:tracePt t="50597" x="7589838" y="3487738"/>
          <p14:tracePt t="50609" x="7388225" y="3506788"/>
          <p14:tracePt t="50615" x="7305675" y="3516313"/>
          <p14:tracePt t="50621" x="7232650" y="3516313"/>
          <p14:tracePt t="50628" x="7205663" y="3516313"/>
          <p14:tracePt t="50634" x="7132638" y="3516313"/>
          <p14:tracePt t="50642" x="7096125" y="3516313"/>
          <p14:tracePt t="50651" x="7013575" y="3487738"/>
          <p14:tracePt t="50654" x="6940550" y="3479800"/>
          <p14:tracePt t="50662" x="6858000" y="3460750"/>
          <p14:tracePt t="50671" x="6794500" y="3433763"/>
          <p14:tracePt t="50676" x="6767513" y="3424238"/>
          <p14:tracePt t="50682" x="6694488" y="3406775"/>
          <p14:tracePt t="50693" x="6667500" y="3397250"/>
          <p14:tracePt t="50697" x="6594475" y="3370263"/>
          <p14:tracePt t="50701" x="6565900" y="3351213"/>
          <p14:tracePt t="50728" x="6392863" y="3297238"/>
          <p14:tracePt t="50740" x="6329363" y="3268663"/>
          <p14:tracePt t="50744" x="6292850" y="3260725"/>
          <p14:tracePt t="50750" x="6227763" y="3251200"/>
          <p14:tracePt t="50759" x="6200775" y="3251200"/>
          <p14:tracePt t="50774" x="6100763" y="3251200"/>
          <p14:tracePt t="50789" x="6027738" y="3241675"/>
          <p14:tracePt t="50802" x="5954713" y="3224213"/>
          <p14:tracePt t="50807" x="5927725" y="3224213"/>
          <p14:tracePt t="50811" x="5899150" y="3205163"/>
          <p14:tracePt t="50821" x="5826125" y="3205163"/>
          <p14:tracePt t="50828" x="5799138" y="3205163"/>
          <p14:tracePt t="50833" x="5753100" y="3195638"/>
          <p14:tracePt t="50858" x="5580063" y="3187700"/>
          <p14:tracePt t="50865" x="5553075" y="3187700"/>
          <p14:tracePt t="50870" x="5487988" y="3187700"/>
          <p14:tracePt t="50876" x="5451475" y="3187700"/>
          <p14:tracePt t="50883" x="5414963" y="3187700"/>
          <p14:tracePt t="50901" x="5314950" y="3187700"/>
          <p14:tracePt t="50922" x="5224463" y="3241675"/>
          <p14:tracePt t="50930" x="5205413" y="3241675"/>
          <p14:tracePt t="50936" x="5195888" y="3251200"/>
          <p14:tracePt t="50942" x="5187950" y="3251200"/>
          <p14:tracePt t="50971" x="5168900" y="3251200"/>
          <p14:tracePt t="50997" x="5141913" y="3260725"/>
          <p14:tracePt t="51034" x="5141913" y="3268663"/>
          <p14:tracePt t="51050" x="5141913" y="3297238"/>
          <p14:tracePt t="51063" x="5151438" y="3324225"/>
          <p14:tracePt t="51082" x="5268913" y="3387725"/>
          <p14:tracePt t="51096" x="5443538" y="3406775"/>
          <p14:tracePt t="51112" x="5507038" y="3424238"/>
          <p14:tracePt t="51127" x="5634038" y="3443288"/>
          <p14:tracePt t="51140" x="5680075" y="3451225"/>
          <p14:tracePt t="51156" x="5735638" y="3460750"/>
          <p14:tracePt t="51166" x="5772150" y="3470275"/>
          <p14:tracePt t="51173" x="5799138" y="3470275"/>
          <p14:tracePt t="51185" x="5826125" y="3479800"/>
          <p14:tracePt t="51198" x="5862638" y="3506788"/>
          <p14:tracePt t="51212" x="5927725" y="3543300"/>
          <p14:tracePt t="51228" x="5954713" y="3560763"/>
          <p14:tracePt t="51244" x="6037263" y="3633788"/>
          <p14:tracePt t="51256" x="6146800" y="3725863"/>
          <p14:tracePt t="51275" x="6227763" y="3779838"/>
          <p14:tracePt t="51288" x="6319838" y="3852863"/>
          <p14:tracePt t="51302" x="6346825" y="3889375"/>
          <p14:tracePt t="51318" x="6373813" y="3935413"/>
          <p14:tracePt t="51332" x="6383338" y="3954463"/>
          <p14:tracePt t="51348" x="6392863" y="3963988"/>
          <p14:tracePt t="51362" x="6419850" y="3981450"/>
          <p14:tracePt t="51376" x="6446838" y="3990975"/>
          <p14:tracePt t="51391" x="6483350" y="4027488"/>
          <p14:tracePt t="51408" x="6584950" y="4044950"/>
          <p14:tracePt t="51423" x="6657975" y="4054475"/>
          <p14:tracePt t="51437" x="6740525" y="4054475"/>
          <p14:tracePt t="51448" x="6794500" y="4054475"/>
          <p14:tracePt t="51465" x="6867525" y="4054475"/>
          <p14:tracePt t="51479" x="6950075" y="4054475"/>
          <p14:tracePt t="51494" x="7032625" y="4054475"/>
          <p14:tracePt t="51509" x="7077075" y="4044950"/>
          <p14:tracePt t="51525" x="7150100" y="4017963"/>
          <p14:tracePt t="51541" x="7251700" y="3971925"/>
          <p14:tracePt t="51556" x="7397750" y="3908425"/>
          <p14:tracePt t="51571" x="7443788" y="3862388"/>
          <p14:tracePt t="51587" x="7488238" y="3844925"/>
          <p14:tracePt t="51604" x="7524750" y="3825875"/>
          <p14:tracePt t="51622" x="7589838" y="3779838"/>
          <p14:tracePt t="51636" x="7597775" y="3762375"/>
          <p14:tracePt t="51653" x="7616825" y="3762375"/>
          <p14:tracePt t="51666" x="7626350" y="3752850"/>
          <p14:tracePt t="51683" x="7643813" y="3752850"/>
          <p14:tracePt t="51698" x="7653338" y="3752850"/>
          <p14:tracePt t="51713" x="7689850" y="3752850"/>
          <p14:tracePt t="51727" x="7716838" y="3752850"/>
          <p14:tracePt t="51743" x="7762875" y="3771900"/>
          <p14:tracePt t="51757" x="7772400" y="3808413"/>
          <p14:tracePt t="51773" x="7789863" y="3825875"/>
          <p14:tracePt t="51787" x="7799388" y="3844925"/>
          <p14:tracePt t="51801" x="7799388" y="3862388"/>
          <p14:tracePt t="51812" x="7799388" y="3898900"/>
          <p14:tracePt t="51828" x="7772400" y="3944938"/>
          <p14:tracePt t="51846" x="7743825" y="3981450"/>
          <p14:tracePt t="51862" x="7662863" y="4017963"/>
          <p14:tracePt t="51876" x="7589838" y="4027488"/>
          <p14:tracePt t="51892" x="7480300" y="4027488"/>
          <p14:tracePt t="51909" x="7269163" y="4027488"/>
          <p14:tracePt t="51925" x="7105650" y="4008438"/>
          <p14:tracePt t="51940" x="7040563" y="4000500"/>
          <p14:tracePt t="51953" x="6940550" y="3990975"/>
          <p14:tracePt t="51965" x="6840538" y="3981450"/>
          <p14:tracePt t="51979" x="6767513" y="3963988"/>
          <p14:tracePt t="51995" x="6675438" y="3963988"/>
          <p14:tracePt t="52009" x="6575425" y="3963988"/>
          <p14:tracePt t="52026" x="6511925" y="3971925"/>
          <p14:tracePt t="52043" x="6438900" y="3981450"/>
          <p14:tracePt t="52055" x="6383338" y="4000500"/>
          <p14:tracePt t="52072" x="6310313" y="4017963"/>
          <p14:tracePt t="52087" x="6227763" y="4037013"/>
          <p14:tracePt t="52102" x="6191250" y="4044950"/>
          <p14:tracePt t="52120" x="6154738" y="4054475"/>
          <p14:tracePt t="52133" x="6137275" y="4054475"/>
          <p14:tracePt t="52150" x="6118225" y="4081463"/>
          <p14:tracePt t="52166" x="6081713" y="4110038"/>
          <p14:tracePt t="52180" x="6073775" y="4137025"/>
          <p14:tracePt t="52194" x="6073775" y="4154488"/>
          <p14:tracePt t="52211" x="6073775" y="4173538"/>
          <p14:tracePt t="52227" x="6073775" y="4200525"/>
          <p14:tracePt t="52243" x="6073775" y="4219575"/>
          <p14:tracePt t="52257" x="6146800" y="4283075"/>
          <p14:tracePt t="52273" x="6273800" y="4365625"/>
          <p14:tracePt t="52289" x="6410325" y="4383088"/>
          <p14:tracePt t="52301" x="6565900" y="4402138"/>
          <p14:tracePt t="52317" x="6711950" y="4402138"/>
          <p14:tracePt t="52329" x="6877050" y="4410075"/>
          <p14:tracePt t="52345" x="7032625" y="4429125"/>
          <p14:tracePt t="52362" x="7324725" y="4438650"/>
          <p14:tracePt t="52375" x="7561263" y="4438650"/>
          <p14:tracePt t="52389" x="7716838" y="4438650"/>
          <p14:tracePt t="52406" x="7835900" y="4429125"/>
          <p14:tracePt t="52417" x="7945438" y="4429125"/>
          <p14:tracePt t="52432" x="8018463" y="4419600"/>
          <p14:tracePt t="52445" x="8108950" y="4419600"/>
          <p14:tracePt t="52460" x="8210550" y="4419600"/>
          <p14:tracePt t="52476" x="8256588" y="4429125"/>
          <p14:tracePt t="53838" x="8329613" y="4410075"/>
          <p14:tracePt t="53852" x="8466138" y="4383088"/>
          <p14:tracePt t="53874" x="8794750" y="4373563"/>
          <p14:tracePt t="53882" x="9023350" y="4373563"/>
          <p14:tracePt t="53890" x="9178925" y="4373563"/>
          <p14:tracePt t="53897" x="9305925" y="4373563"/>
          <p14:tracePt t="53905" x="9534525" y="4356100"/>
          <p14:tracePt t="53912" x="9607550" y="4356100"/>
          <p14:tracePt t="53917" x="9836150" y="4356100"/>
          <p14:tracePt t="53924" x="9945688" y="4356100"/>
          <p14:tracePt t="53929" x="10174288" y="4365625"/>
          <p14:tracePt t="53937" x="10247313" y="4365625"/>
          <p14:tracePt t="53958" x="10502900" y="4365625"/>
          <p14:tracePt t="53974" x="10885488" y="4329113"/>
          <p14:tracePt t="53981" x="11023600" y="4283075"/>
          <p14:tracePt t="53984" x="11150600" y="4273550"/>
          <p14:tracePt t="53993" x="11233150" y="4246563"/>
          <p14:tracePt t="54010" x="11515725" y="4219575"/>
          <p14:tracePt t="54030" x="11872913" y="4164013"/>
          <p14:tracePt t="54040" x="11909425" y="4164013"/>
          <p14:tracePt t="54044" x="11953875" y="4164013"/>
          <p14:tracePt t="54045" x="12009438" y="4164013"/>
          <p14:tracePt t="54056" x="12036425" y="4154488"/>
          <p14:tracePt t="54062" x="12091988" y="4154488"/>
          <p14:tracePt t="54066" x="12118975" y="4154488"/>
          <p14:tracePt t="54081" x="12136438" y="4154488"/>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8">
            <a:extLst>
              <a:ext uri="{FF2B5EF4-FFF2-40B4-BE49-F238E27FC236}">
                <a16:creationId xmlns:a16="http://schemas.microsoft.com/office/drawing/2014/main" id="{082E1420-985A-411F-8B0D-76658DDB9039}"/>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0079757D-7480-415F-8E2D-B1137FB88A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pic>
        <p:nvPicPr>
          <p:cNvPr id="5" name="Picture 4">
            <a:extLst>
              <a:ext uri="{FF2B5EF4-FFF2-40B4-BE49-F238E27FC236}">
                <a16:creationId xmlns:a16="http://schemas.microsoft.com/office/drawing/2014/main" id="{9C9323A3-BB55-452B-8D3C-1816DA6E8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9602" y="2616014"/>
            <a:ext cx="5156465" cy="3619686"/>
          </a:xfrm>
          <a:prstGeom prst="rect">
            <a:avLst/>
          </a:prstGeom>
        </p:spPr>
      </p:pic>
    </p:spTree>
    <p:extLst>
      <p:ext uri="{BB962C8B-B14F-4D97-AF65-F5344CB8AC3E}">
        <p14:creationId xmlns:p14="http://schemas.microsoft.com/office/powerpoint/2010/main" val="2765451459"/>
      </p:ext>
    </p:extLst>
  </p:cSld>
  <p:clrMapOvr>
    <a:masterClrMapping/>
  </p:clrMapOvr>
  <mc:AlternateContent xmlns:mc="http://schemas.openxmlformats.org/markup-compatibility/2006" xmlns:p14="http://schemas.microsoft.com/office/powerpoint/2010/main">
    <mc:Choice Requires="p14">
      <p:transition spd="slow" p14:dur="2000" advTm="63554"/>
    </mc:Choice>
    <mc:Fallback xmlns="">
      <p:transition spd="slow" advTm="63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21" x="11415713" y="2940050"/>
          <p14:tracePt t="627" x="10987088" y="2747963"/>
          <p14:tracePt t="635" x="10456863" y="2547938"/>
          <p14:tracePt t="640" x="10045700" y="2411413"/>
          <p14:tracePt t="649" x="9478963" y="2200275"/>
          <p14:tracePt t="654" x="8775700" y="1981200"/>
          <p14:tracePt t="672" x="7407275" y="1416050"/>
          <p14:tracePt t="681" x="6027738" y="958850"/>
          <p14:tracePt t="687" x="5378450" y="858838"/>
          <p14:tracePt t="695" x="4803775" y="776288"/>
          <p14:tracePt t="705" x="4008438" y="693738"/>
          <p14:tracePt t="708" x="3433763" y="647700"/>
          <p14:tracePt t="730" x="2474913" y="593725"/>
          <p14:tracePt t="16665" x="173038" y="2647950"/>
          <p14:tracePt t="16678" x="493713" y="2876550"/>
          <p14:tracePt t="16691" x="720725" y="3013075"/>
          <p14:tracePt t="16697" x="1041400" y="3205163"/>
          <p14:tracePt t="16707" x="1177925" y="3287713"/>
          <p14:tracePt t="16719" x="1533525" y="3443288"/>
          <p14:tracePt t="16726" x="1827213" y="3497263"/>
          <p14:tracePt t="16730" x="2000250" y="3560763"/>
          <p14:tracePt t="16739" x="2090738" y="3616325"/>
          <p14:tracePt t="16747" x="2301875" y="3643313"/>
          <p14:tracePt t="16752" x="2438400" y="3706813"/>
          <p14:tracePt t="16759" x="2647950" y="3771900"/>
          <p14:tracePt t="16788" x="3005138" y="3852863"/>
          <p14:tracePt t="16797" x="3224213" y="3927475"/>
          <p14:tracePt t="16801" x="3387725" y="3954463"/>
          <p14:tracePt t="16808" x="3516313" y="3971925"/>
          <p14:tracePt t="16812" x="3679825" y="4000500"/>
          <p14:tracePt t="16821" x="3781425" y="4044950"/>
          <p14:tracePt t="16830" x="3981450" y="4073525"/>
          <p14:tracePt t="16834" x="4064000" y="4100513"/>
          <p14:tracePt t="16844" x="4292600" y="4137025"/>
          <p14:tracePt t="16873" x="4703763" y="4246563"/>
          <p14:tracePt t="16876" x="4830763" y="4256088"/>
          <p14:tracePt t="16881" x="4922838" y="4283075"/>
          <p14:tracePt t="16890" x="5086350" y="4310063"/>
          <p14:tracePt t="16896" x="5168900" y="4310063"/>
          <p14:tracePt t="16903" x="5387975" y="4329113"/>
          <p14:tracePt t="16919" x="5451475" y="4346575"/>
          <p14:tracePt t="16940" x="6037263" y="4356100"/>
          <p14:tracePt t="16943" x="6237288" y="4373563"/>
          <p14:tracePt t="16954" x="6310313" y="4383088"/>
          <p14:tracePt t="16957" x="6438900" y="4402138"/>
          <p14:tracePt t="16965" x="6565900" y="4410075"/>
          <p14:tracePt t="16997" x="6831013" y="4456113"/>
          <p14:tracePt t="17031" x="7516813" y="4502150"/>
          <p14:tracePt t="17649" x="7689850" y="4529138"/>
          <p14:tracePt t="17671" x="7972425" y="4611688"/>
          <p14:tracePt t="17687" x="8264525" y="4702175"/>
          <p14:tracePt t="17693" x="8429625" y="4721225"/>
          <p14:tracePt t="17699" x="8529638" y="4748213"/>
          <p14:tracePt t="17707" x="8694738" y="4794250"/>
          <p14:tracePt t="17712" x="8821738" y="4821238"/>
          <p14:tracePt t="17720" x="8950325" y="4840288"/>
          <p14:tracePt t="17731" x="9069388" y="4848225"/>
          <p14:tracePt t="17734" x="9159875" y="4867275"/>
          <p14:tracePt t="17741" x="9324975" y="4894263"/>
          <p14:tracePt t="17748" x="9405938" y="4922838"/>
          <p14:tracePt t="17768" x="9625013" y="4949825"/>
          <p14:tracePt t="17778" x="9744075" y="4959350"/>
          <p14:tracePt t="17783" x="9826625" y="4976813"/>
          <p14:tracePt t="17796" x="10009188" y="5013325"/>
          <p14:tracePt t="17802" x="10109200" y="5032375"/>
          <p14:tracePt t="17810" x="10201275" y="5040313"/>
          <p14:tracePt t="17835" x="10520363" y="5095875"/>
          <p14:tracePt t="17844" x="10702925" y="5113338"/>
          <p14:tracePt t="21343" x="10639425" y="5095875"/>
          <p14:tracePt t="21367" x="10374313" y="4940300"/>
          <p14:tracePt t="21383" x="10055225" y="4675188"/>
          <p14:tracePt t="21387" x="9955213" y="4621213"/>
          <p14:tracePt t="21393" x="9882188" y="4538663"/>
          <p14:tracePt t="21403" x="9836150" y="4483100"/>
          <p14:tracePt t="21406" x="9799638" y="4456113"/>
          <p14:tracePt t="21416" x="9717088" y="4383088"/>
          <p14:tracePt t="21423" x="9653588" y="4319588"/>
          <p14:tracePt t="21427" x="9561513" y="4237038"/>
          <p14:tracePt t="21436" x="9498013" y="4183063"/>
          <p14:tracePt t="21443" x="9415463" y="4090988"/>
          <p14:tracePt t="21449" x="9351963" y="4027488"/>
          <p14:tracePt t="21456" x="9259888" y="3944938"/>
          <p14:tracePt t="21466" x="9196388" y="3871913"/>
          <p14:tracePt t="21468" x="9123363" y="3789363"/>
          <p14:tracePt t="21486" x="9077325" y="3679825"/>
          <p14:tracePt t="21507" x="9004300" y="3516313"/>
          <p14:tracePt t="21517" x="9004300" y="3443288"/>
          <p14:tracePt t="24836" x="8913813" y="3443288"/>
          <p14:tracePt t="24845" x="8794750" y="3451225"/>
          <p14:tracePt t="24852" x="8702675" y="3460750"/>
          <p14:tracePt t="24866" x="8556625" y="3460750"/>
          <p14:tracePt t="24880" x="8393113" y="3460750"/>
          <p14:tracePt t="24892" x="8118475" y="3460750"/>
          <p14:tracePt t="24905" x="7835900" y="3460750"/>
          <p14:tracePt t="24916" x="7689850" y="3460750"/>
          <p14:tracePt t="24919" x="7580313" y="3443288"/>
          <p14:tracePt t="24923" x="7378700" y="3433763"/>
          <p14:tracePt t="24932" x="7288213" y="3433763"/>
          <p14:tracePt t="24935" x="7178675" y="3433763"/>
          <p14:tracePt t="24947" x="7105650" y="3414713"/>
          <p14:tracePt t="24964" x="6986588" y="3406775"/>
          <p14:tracePt t="24985" x="6858000" y="3397250"/>
          <p14:tracePt t="25000" x="6621463" y="3414713"/>
          <p14:tracePt t="25008" x="6521450" y="3443288"/>
          <p14:tracePt t="25013" x="6465888" y="3460750"/>
          <p14:tracePt t="25019" x="6383338" y="3487738"/>
          <p14:tracePt t="25028" x="6356350" y="3516313"/>
          <p14:tracePt t="25032" x="6283325" y="3533775"/>
          <p14:tracePt t="25043" x="6246813" y="3570288"/>
          <p14:tracePt t="25046" x="6210300" y="3579813"/>
          <p14:tracePt t="25054" x="6173788" y="3589338"/>
          <p14:tracePt t="25063" x="6146800" y="3606800"/>
          <p14:tracePt t="25067" x="6100763" y="3616325"/>
          <p14:tracePt t="25077" x="6073775" y="3643313"/>
          <p14:tracePt t="25092" x="5954713" y="3689350"/>
          <p14:tracePt t="25113" x="5772150" y="3762375"/>
          <p14:tracePt t="25121" x="5653088" y="3835400"/>
          <p14:tracePt t="25129" x="5607050" y="3852863"/>
          <p14:tracePt t="25137" x="5543550" y="3908425"/>
          <p14:tracePt t="25144" x="5497513" y="3927475"/>
          <p14:tracePt t="25150" x="5461000" y="3954463"/>
          <p14:tracePt t="25158" x="5434013" y="3971925"/>
          <p14:tracePt t="25165" x="5387975" y="3990975"/>
          <p14:tracePt t="25169" x="5360988" y="4027488"/>
          <p14:tracePt t="25178" x="5278438" y="4054475"/>
          <p14:tracePt t="25186" x="5260975" y="4073525"/>
          <p14:tracePt t="25191" x="5232400" y="4090988"/>
          <p14:tracePt t="25198" x="5214938" y="4100513"/>
          <p14:tracePt t="25215" x="5159375" y="4154488"/>
          <p14:tracePt t="25234" x="5095875" y="4237038"/>
          <p14:tracePt t="25239" x="5078413" y="4264025"/>
          <p14:tracePt t="25245" x="5068888" y="4292600"/>
          <p14:tracePt t="25253" x="5059363" y="4337050"/>
          <p14:tracePt t="25265" x="5059363" y="4365625"/>
          <p14:tracePt t="25266" x="5059363" y="4383088"/>
          <p14:tracePt t="25273" x="5049838" y="4402138"/>
          <p14:tracePt t="25280" x="5049838" y="4419600"/>
          <p14:tracePt t="25289" x="5049838" y="4438650"/>
          <p14:tracePt t="25295" x="5041900" y="4456113"/>
          <p14:tracePt t="25301" x="5032375" y="4475163"/>
          <p14:tracePt t="25312" x="5022850" y="4483100"/>
          <p14:tracePt t="25315" x="5013325" y="4511675"/>
          <p14:tracePt t="25321" x="5005388" y="4529138"/>
          <p14:tracePt t="25329" x="5005388" y="4538663"/>
          <p14:tracePt t="25334" x="5005388" y="4548188"/>
          <p14:tracePt t="25344" x="4995863" y="4548188"/>
          <p14:tracePt t="25350" x="4995863" y="4556125"/>
          <p14:tracePt t="25373" x="4995863" y="4565650"/>
          <p14:tracePt t="25382" x="4976813" y="4565650"/>
          <p14:tracePt t="25406" x="4968875" y="4565650"/>
          <p14:tracePt t="25432" x="4949825" y="4565650"/>
          <p14:tracePt t="25438" x="4940300" y="4565650"/>
          <p14:tracePt t="25447" x="4932363" y="4548188"/>
          <p14:tracePt t="25455" x="4922838" y="4529138"/>
          <p14:tracePt t="25467" x="4895850" y="4465638"/>
          <p14:tracePt t="25480" x="4895850" y="4438650"/>
          <p14:tracePt t="25488" x="4895850" y="4383088"/>
          <p14:tracePt t="25492" x="4895850" y="4356100"/>
          <p14:tracePt t="25500" x="4895850" y="4337050"/>
          <p14:tracePt t="25509" x="4895850" y="4292600"/>
          <p14:tracePt t="25513" x="4903788" y="4264025"/>
          <p14:tracePt t="25521" x="4903788" y="4246563"/>
          <p14:tracePt t="25532" x="4913313" y="4191000"/>
          <p14:tracePt t="25533" x="4913313" y="4164013"/>
          <p14:tracePt t="25542" x="4922838" y="4127500"/>
          <p14:tracePt t="25548" x="4932363" y="4090988"/>
          <p14:tracePt t="25554" x="4932363" y="4054475"/>
          <p14:tracePt t="25563" x="4949825" y="4027488"/>
          <p14:tracePt t="25569" x="4959350" y="3971925"/>
          <p14:tracePt t="25576" x="4968875" y="3944938"/>
          <p14:tracePt t="25583" x="4968875" y="3935413"/>
          <p14:tracePt t="25590" x="4968875" y="3908425"/>
          <p14:tracePt t="25600" x="4968875" y="3889375"/>
          <p14:tracePt t="25602" x="4968875" y="3881438"/>
          <p14:tracePt t="25614" x="4976813" y="3852863"/>
          <p14:tracePt t="25629" x="4976813" y="3816350"/>
          <p14:tracePt t="25644" x="4976813" y="3752850"/>
          <p14:tracePt t="25654" x="4976813" y="3735388"/>
          <p14:tracePt t="25657" x="4976813" y="3706813"/>
          <p14:tracePt t="25665" x="4976813" y="3689350"/>
          <p14:tracePt t="25674" x="4986338" y="3670300"/>
          <p14:tracePt t="25679" x="4986338" y="3662363"/>
          <p14:tracePt t="25687" x="4986338" y="3643313"/>
          <p14:tracePt t="25702" x="5005388" y="3606800"/>
          <p14:tracePt t="25718" x="5013325" y="3579813"/>
          <p14:tracePt t="25729" x="5022850" y="3570288"/>
          <p14:tracePt t="25748" x="5032375" y="3560763"/>
          <p14:tracePt t="25758" x="5032375" y="3552825"/>
          <p14:tracePt t="25784" x="5032375" y="3543300"/>
          <p14:tracePt t="25812" x="5032375" y="3533775"/>
          <p14:tracePt t="25826" x="5032375" y="3524250"/>
          <p14:tracePt t="25847" x="5032375" y="3516313"/>
          <p14:tracePt t="25867" x="4995863" y="3497263"/>
          <p14:tracePt t="25881" x="4959350" y="3479800"/>
          <p14:tracePt t="25893" x="4932363" y="3479800"/>
          <p14:tracePt t="25903" x="4895850" y="3479800"/>
          <p14:tracePt t="25917" x="4849813" y="3479800"/>
          <p14:tracePt t="25933" x="4776788" y="3487738"/>
          <p14:tracePt t="25945" x="4711700" y="3497263"/>
          <p14:tracePt t="25958" x="4648200" y="3506788"/>
          <p14:tracePt t="25969" x="4602163" y="3516313"/>
          <p14:tracePt t="25982" x="4565650" y="3516313"/>
          <p14:tracePt t="25997" x="4548188" y="3516313"/>
          <p14:tracePt t="26010" x="4511675" y="3524250"/>
          <p14:tracePt t="26021" x="4502150" y="3524250"/>
          <p14:tracePt t="26032" x="4484688" y="3524250"/>
          <p14:tracePt t="26048" x="4475163" y="3524250"/>
          <p14:tracePt t="26059" x="4465638" y="3524250"/>
          <p14:tracePt t="26090" x="4456113" y="3524250"/>
          <p14:tracePt t="26108" x="4456113" y="3533775"/>
          <p14:tracePt t="26136" x="4475163" y="3533775"/>
          <p14:tracePt t="26155" x="4667250" y="3533775"/>
          <p14:tracePt t="26166" x="4721225" y="3533775"/>
          <p14:tracePt t="26182" x="4813300" y="3533775"/>
          <p14:tracePt t="26194" x="4903788" y="3533775"/>
          <p14:tracePt t="26207" x="4959350" y="3533775"/>
          <p14:tracePt t="26217" x="5032375" y="3524250"/>
          <p14:tracePt t="26229" x="5059363" y="3516313"/>
          <p14:tracePt t="26242" x="5122863" y="3506788"/>
          <p14:tracePt t="26253" x="5159375" y="3497263"/>
          <p14:tracePt t="26264" x="5195888" y="3487738"/>
          <p14:tracePt t="26276" x="5195888" y="3479800"/>
          <p14:tracePt t="26284" x="5205413" y="3479800"/>
          <p14:tracePt t="26294" x="5214938" y="3460750"/>
          <p14:tracePt t="26324" x="5224463" y="3460750"/>
          <p14:tracePt t="28443" x="5168900" y="3451225"/>
          <p14:tracePt t="28455" x="5078413" y="3451225"/>
          <p14:tracePt t="28461" x="5005388" y="3451225"/>
          <p14:tracePt t="28470" x="4940300" y="3451225"/>
          <p14:tracePt t="28474" x="4849813" y="3451225"/>
          <p14:tracePt t="28480" x="4757738" y="3451225"/>
          <p14:tracePt t="28487" x="4703763" y="3460750"/>
          <p14:tracePt t="28493" x="4602163" y="3479800"/>
          <p14:tracePt t="28513" x="4465638" y="3506788"/>
          <p14:tracePt t="28531" x="4319588" y="3533775"/>
          <p14:tracePt t="28533" x="4246563" y="3570288"/>
          <p14:tracePt t="28543" x="4192588" y="3579813"/>
          <p14:tracePt t="28550" x="4164013" y="3597275"/>
          <p14:tracePt t="28555" x="4090988" y="3616325"/>
          <p14:tracePt t="28563" x="4054475" y="3625850"/>
          <p14:tracePt t="28572" x="4017963" y="3633788"/>
          <p14:tracePt t="28576" x="3981450" y="3662363"/>
          <p14:tracePt t="28584" x="3954463" y="3689350"/>
          <p14:tracePt t="28593" x="3908425" y="3716338"/>
          <p14:tracePt t="28597" x="3881438" y="3735388"/>
          <p14:tracePt t="28606" x="3844925" y="3752850"/>
          <p14:tracePt t="28611" x="3817938" y="3789363"/>
          <p14:tracePt t="28616" x="3798888" y="3816350"/>
          <p14:tracePt t="28626" x="3771900" y="3835400"/>
          <p14:tracePt t="28630" x="3752850" y="3852863"/>
          <p14:tracePt t="28638" x="3744913" y="3862388"/>
          <p14:tracePt t="28644" x="3744913" y="3881438"/>
          <p14:tracePt t="29314" x="3771900" y="3889375"/>
          <p14:tracePt t="29327" x="3854450" y="3927475"/>
          <p14:tracePt t="29333" x="3898900" y="3944938"/>
          <p14:tracePt t="29345" x="3963988" y="3971925"/>
          <p14:tracePt t="29356" x="4090988" y="4017963"/>
          <p14:tracePt t="29359" x="4127500" y="4027488"/>
          <p14:tracePt t="29365" x="4146550" y="4037013"/>
          <p14:tracePt t="29372" x="4192588" y="4037013"/>
          <p14:tracePt t="29380" x="4219575" y="4054475"/>
          <p14:tracePt t="29387" x="4237038" y="4054475"/>
          <p14:tracePt t="29393" x="4256088" y="4054475"/>
          <p14:tracePt t="29403" x="4292600" y="4054475"/>
          <p14:tracePt t="29432" x="4329113" y="4054475"/>
          <p14:tracePt t="29438" x="4365625" y="4054475"/>
          <p14:tracePt t="29444" x="4392613" y="4054475"/>
          <p14:tracePt t="29449" x="4411663" y="4054475"/>
          <p14:tracePt t="29455" x="4429125" y="4054475"/>
          <p14:tracePt t="29463" x="4456113" y="4044950"/>
          <p14:tracePt t="29468" x="4492625" y="4044950"/>
          <p14:tracePt t="29481" x="4557713" y="4044950"/>
          <p14:tracePt t="29493" x="4594225" y="4044950"/>
          <p14:tracePt t="29496" x="4611688" y="4044950"/>
          <p14:tracePt t="29511" x="4621213" y="4044950"/>
          <p14:tracePt t="29526" x="4630738" y="4044950"/>
          <p14:tracePt t="29552" x="4638675" y="4044950"/>
          <p14:tracePt t="29579" x="4648200" y="4044950"/>
          <p14:tracePt t="29594" x="4675188" y="4044950"/>
          <p14:tracePt t="29603" x="4694238" y="4027488"/>
          <p14:tracePt t="29605" x="4711700" y="4017963"/>
          <p14:tracePt t="29629" x="4721225" y="4017963"/>
          <p14:tracePt t="29645" x="4730750" y="4008438"/>
          <p14:tracePt t="29679" x="4730750" y="4000500"/>
          <p14:tracePt t="30083" x="4711700" y="3990975"/>
          <p14:tracePt t="30089" x="4684713" y="3981450"/>
          <p14:tracePt t="30096" x="4611688" y="3954463"/>
          <p14:tracePt t="30109" x="4575175" y="3917950"/>
          <p14:tracePt t="30113" x="4529138" y="3871913"/>
          <p14:tracePt t="30125" x="4492625" y="3816350"/>
          <p14:tracePt t="30141" x="4456113" y="3743325"/>
          <p14:tracePt t="30149" x="4438650" y="3670300"/>
          <p14:tracePt t="30158" x="4419600" y="3625850"/>
          <p14:tracePt t="30164" x="4419600" y="3597275"/>
          <p14:tracePt t="30170" x="4419600" y="3570288"/>
          <p14:tracePt t="30177" x="4419600" y="3560763"/>
          <p14:tracePt t="30185" x="4419600" y="3543300"/>
          <p14:tracePt t="30190" x="4419600" y="3524250"/>
          <p14:tracePt t="30212" x="4429125" y="3516313"/>
          <p14:tracePt t="30218" x="4429125" y="3506788"/>
          <p14:tracePt t="30228" x="4438650" y="3487738"/>
          <p14:tracePt t="30233" x="4438650" y="3479800"/>
          <p14:tracePt t="30237" x="4438650" y="3470275"/>
          <p14:tracePt t="30245" x="4438650" y="3460750"/>
          <p14:tracePt t="30257" x="4448175" y="3451225"/>
          <p14:tracePt t="30259" x="4456113" y="3451225"/>
          <p14:tracePt t="30265" x="4465638" y="3443288"/>
          <p14:tracePt t="30274" x="4475163" y="3433763"/>
          <p14:tracePt t="30279" x="4484688" y="3406775"/>
          <p14:tracePt t="30296" x="4529138" y="3387725"/>
          <p14:tracePt t="30320" x="4575175" y="3351213"/>
          <p14:tracePt t="30331" x="4611688" y="3333750"/>
          <p14:tracePt t="30343" x="4630738" y="3324225"/>
          <p14:tracePt t="30359" x="4675188" y="3305175"/>
          <p14:tracePt t="30369" x="4703763" y="3297238"/>
          <p14:tracePt t="30376" x="4721225" y="3297238"/>
          <p14:tracePt t="30398" x="4730750" y="3287713"/>
          <p14:tracePt t="30401" x="4757738" y="3287713"/>
          <p14:tracePt t="30419" x="4784725" y="3278188"/>
          <p14:tracePt t="30433" x="4821238" y="3268663"/>
          <p14:tracePt t="30445" x="4849813" y="3268663"/>
          <p14:tracePt t="30454" x="4867275" y="3268663"/>
          <p14:tracePt t="30466" x="4886325" y="3268663"/>
          <p14:tracePt t="30479" x="4895850" y="3268663"/>
          <p14:tracePt t="30491" x="4932363" y="3260725"/>
          <p14:tracePt t="30504" x="4949825" y="3260725"/>
          <p14:tracePt t="30510" x="4959350" y="3260725"/>
          <p14:tracePt t="30512" x="4968875" y="3260725"/>
          <p14:tracePt t="30522" x="4986338" y="3260725"/>
          <p14:tracePt t="30526" x="4995863" y="3260725"/>
          <p14:tracePt t="30534" x="5022850" y="3260725"/>
          <p14:tracePt t="30540" x="5041900" y="3260725"/>
          <p14:tracePt t="30547" x="5059363" y="3260725"/>
          <p14:tracePt t="30558" x="5078413" y="3260725"/>
          <p14:tracePt t="30573" x="5114925" y="3260725"/>
          <p14:tracePt t="30585" x="5141913" y="3260725"/>
          <p14:tracePt t="30597" x="5159375" y="3260725"/>
          <p14:tracePt t="30613" x="5205413" y="3260725"/>
          <p14:tracePt t="30624" x="5241925" y="3251200"/>
          <p14:tracePt t="30635" x="5268913" y="3241675"/>
          <p14:tracePt t="30648" x="5305425" y="3232150"/>
          <p14:tracePt t="30658" x="5341938" y="3205163"/>
          <p14:tracePt t="30672" x="5378450" y="3205163"/>
          <p14:tracePt t="30685" x="5397500" y="3195638"/>
          <p14:tracePt t="30706" x="5407025" y="3195638"/>
          <p14:tracePt t="30756" x="5414963" y="3195638"/>
          <p14:tracePt t="30861" x="5351463" y="3205163"/>
          <p14:tracePt t="30871" x="5287963" y="3241675"/>
          <p14:tracePt t="30877" x="5251450" y="3241675"/>
          <p14:tracePt t="30888" x="5224463" y="3251200"/>
          <p14:tracePt t="30901" x="5151438" y="3260725"/>
          <p14:tracePt t="30906" x="5122863" y="3260725"/>
          <p14:tracePt t="30918" x="5105400" y="3260725"/>
          <p14:tracePt t="30933" x="5032375" y="3260725"/>
          <p14:tracePt t="30942" x="4932363" y="3260725"/>
          <p14:tracePt t="30948" x="4903788" y="3260725"/>
          <p14:tracePt t="30960" x="4840288" y="3260725"/>
          <p14:tracePt t="30971" x="4803775" y="3260725"/>
          <p14:tracePt t="30978" x="4794250" y="3260725"/>
          <p14:tracePt t="30981" x="4784725" y="3260725"/>
          <p14:tracePt t="30987" x="4776788" y="3260725"/>
          <p14:tracePt t="30994" x="4767263" y="3260725"/>
          <p14:tracePt t="31009" x="4757738" y="3260725"/>
          <p14:tracePt t="31031" x="4748213" y="3260725"/>
          <p14:tracePt t="31107" x="4849813" y="3268663"/>
          <p14:tracePt t="31117" x="4968875" y="3268663"/>
          <p14:tracePt t="31145" x="5059363" y="3268663"/>
          <p14:tracePt t="31152" x="5122863" y="3268663"/>
          <p14:tracePt t="31158" x="5132388" y="3268663"/>
          <p14:tracePt t="31168" x="5151438" y="3268663"/>
          <p14:tracePt t="31179" x="5159375" y="3268663"/>
          <p14:tracePt t="31189" x="5187950" y="3268663"/>
          <p14:tracePt t="31193" x="5195888" y="3268663"/>
          <p14:tracePt t="31200" x="5205413" y="3268663"/>
          <p14:tracePt t="31239" x="5224463" y="3268663"/>
          <p14:tracePt t="31260" x="5241925" y="3268663"/>
          <p14:tracePt t="31293" x="5260975" y="3268663"/>
          <p14:tracePt t="31327" x="5287963" y="3268663"/>
          <p14:tracePt t="31343" x="5297488" y="3260725"/>
          <p14:tracePt t="31841" x="5241925" y="3251200"/>
          <p14:tracePt t="31853" x="4995863" y="3214688"/>
          <p14:tracePt t="31861" x="4886325" y="3205163"/>
          <p14:tracePt t="31864" x="4813300" y="3205163"/>
          <p14:tracePt t="31887" x="4630738" y="3187700"/>
          <p14:tracePt t="31900" x="4329113" y="3178175"/>
          <p14:tracePt t="31907" x="4256088" y="3178175"/>
          <p14:tracePt t="31924" x="4090988" y="3178175"/>
          <p14:tracePt t="31936" x="3935413" y="3205163"/>
          <p14:tracePt t="31942" x="3854450" y="3232150"/>
          <p14:tracePt t="31947" x="3762375" y="3260725"/>
          <p14:tracePt t="31956" x="3679825" y="3268663"/>
          <p14:tracePt t="31963" x="3598863" y="3297238"/>
          <p14:tracePt t="31984" x="3433763" y="3370263"/>
          <p14:tracePt t="31990" x="3416300" y="3378200"/>
          <p14:tracePt t="31996" x="3397250" y="3387725"/>
          <p14:tracePt t="32007" x="3379788" y="3397250"/>
          <p14:tracePt t="32009" x="3351213" y="3414713"/>
          <p14:tracePt t="32018" x="3333750" y="3424238"/>
          <p14:tracePt t="32026" x="3306763" y="3443288"/>
          <p14:tracePt t="32029" x="3287713" y="3470275"/>
          <p14:tracePt t="32064" x="3205163" y="3533775"/>
          <p14:tracePt t="32071" x="3151188" y="3597275"/>
          <p14:tracePt t="32078" x="3141663" y="3633788"/>
          <p14:tracePt t="32085" x="3132138" y="3652838"/>
          <p14:tracePt t="32091" x="3122613" y="3689350"/>
          <p14:tracePt t="32100" x="3114675" y="3706813"/>
          <p14:tracePt t="32106" x="3105150" y="3725863"/>
          <p14:tracePt t="32115" x="3095625" y="3762375"/>
          <p14:tracePt t="32119" x="3095625" y="3789363"/>
          <p14:tracePt t="32127" x="3095625" y="3808413"/>
          <p14:tracePt t="32137" x="3095625" y="3825875"/>
          <p14:tracePt t="32140" x="3095625" y="3835400"/>
          <p14:tracePt t="32147" x="3095625" y="3844925"/>
          <p14:tracePt t="32158" x="3095625" y="3881438"/>
          <p14:tracePt t="32163" x="3095625" y="3889375"/>
          <p14:tracePt t="32167" x="3095625" y="3927475"/>
          <p14:tracePt t="32178" x="3095625" y="3954463"/>
          <p14:tracePt t="32196" x="3105150" y="4027488"/>
          <p14:tracePt t="32207" x="3122613" y="4100513"/>
          <p14:tracePt t="32217" x="3178175" y="4200525"/>
          <p14:tracePt t="32229" x="3205163" y="4227513"/>
          <p14:tracePt t="32231" x="3232150" y="4264025"/>
          <p14:tracePt t="32236" x="3287713" y="4310063"/>
          <p14:tracePt t="32243" x="3306763" y="4346575"/>
          <p14:tracePt t="32254" x="3370263" y="4419600"/>
          <p14:tracePt t="32260" x="3443288" y="4456113"/>
          <p14:tracePt t="32265" x="3489325" y="4483100"/>
          <p14:tracePt t="32274" x="3533775" y="4483100"/>
          <p14:tracePt t="32667" x="3506788" y="4292600"/>
          <p14:tracePt t="32682" x="3489325" y="4100513"/>
          <p14:tracePt t="32697" x="3489325" y="4008438"/>
          <p14:tracePt t="32708" x="3489325" y="3917950"/>
          <p14:tracePt t="32712" x="3489325" y="3889375"/>
          <p14:tracePt t="32717" x="3489325" y="3862388"/>
          <p14:tracePt t="32727" x="3489325" y="3835400"/>
          <p14:tracePt t="32729" x="3497263" y="3798888"/>
          <p14:tracePt t="32763" x="3589338" y="3606800"/>
          <p14:tracePt t="32770" x="3606800" y="3579813"/>
          <p14:tracePt t="32776" x="3643313" y="3533775"/>
          <p14:tracePt t="32778" x="3671888" y="3506788"/>
          <p14:tracePt t="32794" x="3808413" y="3414713"/>
          <p14:tracePt t="32798" x="3835400" y="3397250"/>
          <p14:tracePt t="32810" x="3890963" y="3370263"/>
          <p14:tracePt t="32828" x="4000500" y="3341688"/>
          <p14:tracePt t="32842" x="4054475" y="3333750"/>
          <p14:tracePt t="32849" x="4083050" y="3333750"/>
          <p14:tracePt t="32868" x="4137025" y="3305175"/>
          <p14:tracePt t="32880" x="4183063" y="3297238"/>
          <p14:tracePt t="32883" x="4219575" y="3287713"/>
          <p14:tracePt t="32890" x="4256088" y="3278188"/>
          <p14:tracePt t="32899" x="4329113" y="3251200"/>
          <p14:tracePt t="32906" x="4356100" y="3241675"/>
          <p14:tracePt t="32927" x="4538663" y="3224213"/>
          <p14:tracePt t="32941" x="4611688" y="3224213"/>
          <p14:tracePt t="32950" x="4667250" y="3224213"/>
          <p14:tracePt t="32964" x="4711700" y="3224213"/>
          <p14:tracePt t="32976" x="4740275" y="3224213"/>
          <p14:tracePt t="32987" x="4757738" y="3224213"/>
          <p14:tracePt t="33001" x="4784725" y="3224213"/>
          <p14:tracePt t="33011" x="4830763" y="3224213"/>
          <p14:tracePt t="33016" x="4867275" y="3224213"/>
          <p14:tracePt t="33032" x="4968875" y="3224213"/>
          <p14:tracePt t="33033" x="5041900" y="3232150"/>
          <p14:tracePt t="33040" x="5078413" y="3232150"/>
          <p14:tracePt t="33047" x="5105400" y="3232150"/>
          <p14:tracePt t="33056" x="5141913" y="3232150"/>
          <p14:tracePt t="33063" x="5151438" y="3232150"/>
          <p14:tracePt t="33078" x="5168900" y="3232150"/>
          <p14:tracePt t="40432" x="5159375" y="3232150"/>
          <p14:tracePt t="40446" x="5114925" y="3205163"/>
          <p14:tracePt t="40458" x="5068888" y="3195638"/>
          <p14:tracePt t="40473" x="4932363" y="3114675"/>
          <p14:tracePt t="40480" x="4867275" y="3095625"/>
          <p14:tracePt t="40483" x="4794250" y="3078163"/>
          <p14:tracePt t="40490" x="4730750" y="3049588"/>
          <p14:tracePt t="40498" x="4648200" y="3013075"/>
          <p14:tracePt t="40505" x="4557713" y="2986088"/>
          <p14:tracePt t="40510" x="4492625" y="2976563"/>
          <p14:tracePt t="40518" x="4419600" y="2959100"/>
          <p14:tracePt t="40525" x="4383088" y="2959100"/>
          <p14:tracePt t="40539" x="4246563" y="2949575"/>
          <p14:tracePt t="40545" x="4173538" y="2949575"/>
          <p14:tracePt t="40553" x="4110038" y="2940050"/>
          <p14:tracePt t="40561" x="4037013" y="2940050"/>
          <p14:tracePt t="40565" x="3944938" y="2940050"/>
          <p14:tracePt t="40573" x="3890963" y="2940050"/>
          <p14:tracePt t="40582" x="3817938" y="2940050"/>
          <p14:tracePt t="40585" x="3781425" y="2940050"/>
          <p14:tracePt t="40595" x="3716338" y="2940050"/>
          <p14:tracePt t="40604" x="3689350" y="2940050"/>
          <p14:tracePt t="40607" x="3652838" y="2940050"/>
          <p14:tracePt t="40613" x="3616325" y="2949575"/>
          <p14:tracePt t="40621" x="3589338" y="2949575"/>
          <p14:tracePt t="40627" x="3525838" y="2959100"/>
          <p14:tracePt t="40636" x="3489325" y="2968625"/>
          <p14:tracePt t="40643" x="3406775" y="3022600"/>
          <p14:tracePt t="40671" x="3178175" y="3159125"/>
          <p14:tracePt t="40679" x="3168650" y="3168650"/>
          <p14:tracePt t="40685" x="3159125" y="3178175"/>
          <p14:tracePt t="40697" x="3151188" y="3178175"/>
          <p14:tracePt t="42484" x="3297238" y="3268663"/>
          <p14:tracePt t="42491" x="3360738" y="3333750"/>
          <p14:tracePt t="42499" x="3452813" y="3406775"/>
          <p14:tracePt t="42510" x="3533775" y="3506788"/>
          <p14:tracePt t="42520" x="3744913" y="3698875"/>
          <p14:tracePt t="42522" x="3808413" y="3779838"/>
          <p14:tracePt t="42530" x="3908425" y="3881438"/>
          <p14:tracePt t="42540" x="3981450" y="3963988"/>
          <p14:tracePt t="42542" x="4064000" y="4054475"/>
          <p14:tracePt t="42551" x="4156075" y="4137025"/>
          <p14:tracePt t="42559" x="4210050" y="4219575"/>
          <p14:tracePt t="42563" x="4265613" y="4283075"/>
          <p14:tracePt t="42572" x="4329113" y="4337050"/>
          <p14:tracePt t="42581" x="4356100" y="4365625"/>
          <p14:tracePt t="42586" x="4402138" y="4402138"/>
          <p14:tracePt t="42594" x="4456113" y="4456113"/>
          <p14:tracePt t="42620" x="4511675" y="4511675"/>
          <p14:tracePt t="43038" x="4565650" y="4519613"/>
          <p14:tracePt t="43048" x="4684713" y="4548188"/>
          <p14:tracePt t="43051" x="4740275" y="4556125"/>
          <p14:tracePt t="43061" x="4794250" y="4556125"/>
          <p14:tracePt t="43065" x="4857750" y="4556125"/>
          <p14:tracePt t="43072" x="4895850" y="4565650"/>
          <p14:tracePt t="43084" x="4922838" y="4565650"/>
          <p14:tracePt t="43087" x="4995863" y="4575175"/>
          <p14:tracePt t="43093" x="5022850" y="4575175"/>
          <p14:tracePt t="43105" x="5068888" y="4575175"/>
          <p14:tracePt t="43107" x="5095875" y="4584700"/>
          <p14:tracePt t="43115" x="5141913" y="4584700"/>
          <p14:tracePt t="43120" x="5195888" y="4584700"/>
          <p14:tracePt t="43128" x="5268913" y="4584700"/>
          <p14:tracePt t="43135" x="5360988" y="4584700"/>
          <p14:tracePt t="43142" x="5451475" y="4584700"/>
          <p14:tracePt t="43153" x="5607050" y="4602163"/>
          <p14:tracePt t="43171" x="5726113" y="4648200"/>
          <p14:tracePt t="43191" x="5845175" y="4684713"/>
          <p14:tracePt t="43197" x="5862638" y="4694238"/>
          <p14:tracePt t="43203" x="5881688" y="4702175"/>
          <p14:tracePt t="43210" x="5918200" y="4711700"/>
          <p14:tracePt t="43217" x="5927725" y="4711700"/>
          <p14:tracePt t="43225" x="5945188" y="4711700"/>
          <p14:tracePt t="43232" x="5954713" y="4711700"/>
          <p14:tracePt t="43238" x="5964238" y="4711700"/>
          <p14:tracePt t="43244" x="5981700" y="4711700"/>
          <p14:tracePt t="43253" x="5991225" y="4711700"/>
          <p14:tracePt t="43701" x="5918200" y="4711700"/>
          <p14:tracePt t="43707" x="5881688" y="4711700"/>
          <p14:tracePt t="43710" x="5854700" y="4711700"/>
          <p14:tracePt t="43718" x="5818188" y="4721225"/>
          <p14:tracePt t="43725" x="5789613" y="4721225"/>
          <p14:tracePt t="43732" x="5772150" y="4721225"/>
          <p14:tracePt t="43740" x="5745163" y="4730750"/>
          <p14:tracePt t="43744" x="5726113" y="4738688"/>
          <p14:tracePt t="43753" x="5680075" y="4738688"/>
          <p14:tracePt t="43760" x="5662613" y="4748213"/>
          <p14:tracePt t="43765" x="5643563" y="4748213"/>
          <p14:tracePt t="43773" x="5607050" y="4757738"/>
          <p14:tracePt t="43781" x="5597525" y="4757738"/>
          <p14:tracePt t="43788" x="5570538" y="4767263"/>
          <p14:tracePt t="43792" x="5561013" y="4775200"/>
          <p14:tracePt t="43802" x="5543550" y="4775200"/>
          <p14:tracePt t="43808" x="5534025" y="4784725"/>
          <p14:tracePt t="43817" x="5524500" y="4784725"/>
          <p14:tracePt t="43822" x="5507038" y="4803775"/>
          <p14:tracePt t="43829" x="5497513" y="4803775"/>
          <p14:tracePt t="43835" x="5487988" y="4803775"/>
          <p14:tracePt t="43842" x="5480050" y="4811713"/>
          <p14:tracePt t="43855" x="5451475" y="4821238"/>
          <p14:tracePt t="43866" x="5424488" y="4821238"/>
          <p14:tracePt t="43868" x="5407025" y="4830763"/>
          <p14:tracePt t="43898" x="5387975" y="4840288"/>
          <p14:tracePt t="43909" x="5351463" y="4840288"/>
          <p14:tracePt t="43932" x="5341938" y="4840288"/>
          <p14:tracePt t="43996" x="5334000" y="4840288"/>
          <p14:tracePt t="44029" x="5324475" y="4840288"/>
          <p14:tracePt t="44104" x="5314950" y="4840288"/>
          <p14:tracePt t="44201" x="5305425" y="4840288"/>
          <p14:tracePt t="44242" x="5297488" y="4840288"/>
          <p14:tracePt t="44249" x="5287963" y="4840288"/>
          <p14:tracePt t="44267" x="5278438" y="4840288"/>
          <p14:tracePt t="44274" x="5260975" y="4840288"/>
          <p14:tracePt t="44281" x="5251450" y="4840288"/>
          <p14:tracePt t="44288" x="5241925" y="4840288"/>
          <p14:tracePt t="44294" x="5232400" y="4830763"/>
          <p14:tracePt t="44309" x="5224463" y="4821238"/>
          <p14:tracePt t="44322" x="5214938" y="4821238"/>
          <p14:tracePt t="44333" x="5214938" y="4811713"/>
          <p14:tracePt t="44362" x="5159375" y="4694238"/>
          <p14:tracePt t="44372" x="5159375" y="4638675"/>
          <p14:tracePt t="44377" x="5159375" y="4584700"/>
          <p14:tracePt t="44385" x="5159375" y="4538663"/>
          <p14:tracePt t="44401" x="5159375" y="4502150"/>
          <p14:tracePt t="44422" x="5159375" y="4465638"/>
          <p14:tracePt t="44427" x="5168900" y="4438650"/>
          <p14:tracePt t="44432" x="5168900" y="4410075"/>
          <p14:tracePt t="44446" x="5178425" y="4373563"/>
          <p14:tracePt t="44457" x="5178425" y="4356100"/>
          <p14:tracePt t="44459" x="5195888" y="4346575"/>
          <p14:tracePt t="44466" x="5195888" y="4337050"/>
          <p14:tracePt t="44478" x="5195888" y="4319588"/>
          <p14:tracePt t="44487" x="5195888" y="4300538"/>
          <p14:tracePt t="44495" x="5205413" y="4283075"/>
          <p14:tracePt t="44500" x="5205413" y="4273550"/>
          <p14:tracePt t="44508" x="5205413" y="4256088"/>
          <p14:tracePt t="44516" x="5205413" y="4246563"/>
          <p14:tracePt t="44523" x="5214938" y="4227513"/>
          <p14:tracePt t="44527" x="5224463" y="4200525"/>
          <p14:tracePt t="44536" x="5224463" y="4191000"/>
          <p14:tracePt t="44544" x="5224463" y="4183063"/>
          <p14:tracePt t="44548" x="5232400" y="4154488"/>
          <p14:tracePt t="44556" x="5232400" y="4100513"/>
          <p14:tracePt t="44566" x="5241925" y="4073525"/>
          <p14:tracePt t="44570" x="5260975" y="4027488"/>
          <p14:tracePt t="44577" x="5260975" y="4017963"/>
          <p14:tracePt t="44585" x="5260975" y="4008438"/>
          <p14:tracePt t="44589" x="5260975" y="3990975"/>
          <p14:tracePt t="44599" x="5260975" y="3971925"/>
          <p14:tracePt t="44626" x="5278438" y="3908425"/>
          <p14:tracePt t="44634" x="5278438" y="3889375"/>
          <p14:tracePt t="44639" x="5297488" y="3844925"/>
          <p14:tracePt t="44649" x="5297488" y="3825875"/>
          <p14:tracePt t="44653" x="5305425" y="3798888"/>
          <p14:tracePt t="44658" x="5305425" y="3779838"/>
          <p14:tracePt t="44668" x="5305425" y="3752850"/>
          <p14:tracePt t="44678" x="5305425" y="3735388"/>
          <p14:tracePt t="44688" x="5305425" y="3725863"/>
          <p14:tracePt t="44692" x="5305425" y="3716338"/>
          <p14:tracePt t="44710" x="5305425" y="3706813"/>
          <p14:tracePt t="44729" x="5305425" y="3698875"/>
          <p14:tracePt t="44751" x="5305425" y="3597275"/>
          <p14:tracePt t="44758" x="5305425" y="3560763"/>
          <p14:tracePt t="44774" x="5305425" y="3516313"/>
          <p14:tracePt t="44775" x="5305425" y="3497263"/>
          <p14:tracePt t="44792" x="5305425" y="3460750"/>
          <p14:tracePt t="44805" x="5287963" y="3460750"/>
          <p14:tracePt t="44830" x="5287963" y="3451225"/>
          <p14:tracePt t="44847" x="5278438" y="3424238"/>
          <p14:tracePt t="44859" x="5268913" y="3406775"/>
          <p14:tracePt t="44873" x="5251450" y="3360738"/>
          <p14:tracePt t="44879" x="5241925" y="3351213"/>
          <p14:tracePt t="44886" x="5241925" y="3341688"/>
          <p14:tracePt t="44892" x="5232400" y="3341688"/>
          <p14:tracePt t="44899" x="5232400" y="3333750"/>
          <p14:tracePt t="44906" x="5232400" y="3324225"/>
          <p14:tracePt t="44916" x="5224463" y="3324225"/>
          <p14:tracePt t="44918" x="5205413" y="3324225"/>
          <p14:tracePt t="44928" x="5195888" y="3314700"/>
          <p14:tracePt t="44934" x="5187950" y="3314700"/>
          <p14:tracePt t="44940" x="5178425" y="3297238"/>
          <p14:tracePt t="44964" x="5168900" y="3297238"/>
          <p14:tracePt t="44984" x="5159375" y="3287713"/>
          <p14:tracePt t="45003" x="5151438" y="3287713"/>
          <p14:tracePt t="45009" x="5141913" y="3287713"/>
          <p14:tracePt t="45026" x="5122863" y="3287713"/>
          <p14:tracePt t="45056" x="5114925" y="3287713"/>
          <p14:tracePt t="45087" x="5105400" y="3287713"/>
          <p14:tracePt t="45218" x="5095875" y="3287713"/>
          <p14:tracePt t="45233" x="5078413" y="3287713"/>
          <p14:tracePt t="45244" x="5068888" y="3287713"/>
          <p14:tracePt t="45277" x="5059363" y="3287713"/>
          <p14:tracePt t="45289" x="5041900" y="3305175"/>
          <p14:tracePt t="45300" x="5041900" y="3314700"/>
          <p14:tracePt t="45307" x="5032375" y="3314700"/>
          <p14:tracePt t="45340" x="5022850" y="3314700"/>
          <p14:tracePt t="45372" x="5022850" y="3324225"/>
          <p14:tracePt t="46268" x="4940300" y="3378200"/>
          <p14:tracePt t="46275" x="4849813" y="3424238"/>
          <p14:tracePt t="46283" x="4694238" y="3533775"/>
          <p14:tracePt t="46303" x="4383088" y="3779838"/>
          <p14:tracePt t="46307" x="4283075" y="3835400"/>
          <p14:tracePt t="46314" x="4183063" y="3927475"/>
          <p14:tracePt t="46320" x="4100513" y="3981450"/>
          <p14:tracePt t="46328" x="4073525" y="4008438"/>
          <p14:tracePt t="46337" x="3954463" y="4127500"/>
          <p14:tracePt t="46352" x="3808413" y="4300538"/>
          <p14:tracePt t="46363" x="3716338" y="4446588"/>
          <p14:tracePt t="46368" x="3679825" y="4519613"/>
          <p14:tracePt t="46376" x="3635375" y="4602163"/>
          <p14:tracePt t="46385" x="3598863" y="4665663"/>
          <p14:tracePt t="46392" x="3570288" y="4748213"/>
          <p14:tracePt t="46418" x="3552825" y="4876800"/>
          <p14:tracePt t="46426" x="3552825" y="4949825"/>
          <p14:tracePt t="46432" x="3552825" y="4976813"/>
          <p14:tracePt t="46439" x="3552825" y="5003800"/>
          <p14:tracePt t="46443" x="3552825" y="5022850"/>
          <p14:tracePt t="46451" x="3552825" y="5059363"/>
          <p14:tracePt t="46464" x="3570288" y="5095875"/>
          <p14:tracePt t="46472" x="3579813" y="5113338"/>
          <p14:tracePt t="46480" x="3606800" y="5132388"/>
          <p14:tracePt t="46487" x="3635375" y="5159375"/>
          <p14:tracePt t="46492" x="3652838" y="5195888"/>
          <p14:tracePt t="46499" x="3708400" y="5232400"/>
          <p14:tracePt t="46508" x="3744913" y="5251450"/>
          <p14:tracePt t="46512" x="3771900" y="5268913"/>
          <p14:tracePt t="46520" x="3817938" y="5287963"/>
          <p14:tracePt t="46529" x="3844925" y="5305425"/>
          <p14:tracePt t="46534" x="3890963" y="5314950"/>
          <p14:tracePt t="46541" x="3927475" y="5324475"/>
          <p14:tracePt t="46548" x="3971925" y="5332413"/>
          <p14:tracePt t="46553" x="4000500" y="5341938"/>
          <p14:tracePt t="46563" x="4064000" y="5378450"/>
          <p14:tracePt t="46568" x="4090988" y="5387975"/>
          <p14:tracePt t="46575" x="4146550" y="5397500"/>
          <p14:tracePt t="46583" x="4173538" y="5405438"/>
          <p14:tracePt t="46588" x="4219575" y="5434013"/>
          <p14:tracePt t="46618" x="4402138" y="5514975"/>
          <p14:tracePt t="46625" x="4429125" y="5524500"/>
          <p14:tracePt t="46632" x="4465638" y="5534025"/>
          <p14:tracePt t="46638" x="4502150" y="5543550"/>
          <p14:tracePt t="46644" x="4538663" y="5551488"/>
          <p14:tracePt t="46649" x="4548188" y="5551488"/>
          <p14:tracePt t="46658" x="4594225" y="5551488"/>
          <p14:tracePt t="46665" x="4611688" y="5551488"/>
          <p14:tracePt t="46669" x="4638675" y="5551488"/>
          <p14:tracePt t="46682" x="4657725" y="5551488"/>
          <p14:tracePt t="46699" x="4721225" y="5543550"/>
          <p14:tracePt t="46709" x="4776788" y="5524500"/>
          <p14:tracePt t="46715" x="4794250" y="5524500"/>
          <p14:tracePt t="46725" x="4813300" y="5514975"/>
          <p14:tracePt t="46739" x="4867275" y="5497513"/>
          <p14:tracePt t="46743" x="4895850" y="5487988"/>
          <p14:tracePt t="46749" x="4913313" y="5487988"/>
          <p14:tracePt t="46752" x="4949825" y="5470525"/>
          <p14:tracePt t="46771" x="4976813" y="5470525"/>
          <p14:tracePt t="46783" x="4995863" y="5470525"/>
          <p14:tracePt t="46810" x="5041900" y="5470525"/>
          <p14:tracePt t="46824" x="5059363" y="5470525"/>
          <p14:tracePt t="46859" x="5068888" y="5470525"/>
          <p14:tracePt t="47367" x="5049838" y="5461000"/>
          <p14:tracePt t="47375" x="5013325" y="5441950"/>
          <p14:tracePt t="47387" x="4913313" y="5397500"/>
          <p14:tracePt t="47403" x="4840288" y="5351463"/>
          <p14:tracePt t="47414" x="4803775" y="5341938"/>
          <p14:tracePt t="47426" x="4757738" y="5305425"/>
          <p14:tracePt t="47440" x="4721225" y="5278438"/>
          <p14:tracePt t="47448" x="4675188" y="5241925"/>
          <p14:tracePt t="47457" x="4648200" y="5214938"/>
          <p14:tracePt t="47466" x="4638675" y="5205413"/>
          <p14:tracePt t="47469" x="4630738" y="5195888"/>
          <p14:tracePt t="47474" x="4611688" y="5178425"/>
          <p14:tracePt t="47482" x="4602163" y="5149850"/>
          <p14:tracePt t="47489" x="4594225" y="5132388"/>
          <p14:tracePt t="47496" x="4584700" y="5122863"/>
          <p14:tracePt t="47503" x="4565650" y="5105400"/>
          <p14:tracePt t="47511" x="4565650" y="5095875"/>
          <p14:tracePt t="47514" x="4557713" y="5095875"/>
          <p14:tracePt t="47523" x="4548188" y="5086350"/>
          <p14:tracePt t="47532" x="4538663" y="5068888"/>
          <p14:tracePt t="47535" x="4529138" y="5059363"/>
          <p14:tracePt t="47543" x="4521200" y="5049838"/>
          <p14:tracePt t="47563" x="4511675" y="5032375"/>
          <p14:tracePt t="47580" x="4475163" y="5013325"/>
          <p14:tracePt t="47592" x="4475163" y="5003800"/>
          <p14:tracePt t="47605" x="4465638" y="4986338"/>
          <p14:tracePt t="47612" x="4465638" y="4976813"/>
          <p14:tracePt t="47628" x="4448175" y="4959350"/>
          <p14:tracePt t="47640" x="4438650" y="4959350"/>
          <p14:tracePt t="47667" x="4438650" y="4949825"/>
          <p14:tracePt t="47674" x="4438650" y="4940300"/>
          <p14:tracePt t="47682" x="4429125" y="4940300"/>
          <p14:tracePt t="47690" x="4419600" y="4930775"/>
          <p14:tracePt t="47692" x="4419600" y="4922838"/>
          <p14:tracePt t="47702" x="4402138" y="4922838"/>
          <p14:tracePt t="47715" x="4392613" y="4903788"/>
          <p14:tracePt t="47739" x="4383088" y="4903788"/>
          <p14:tracePt t="47751" x="4383088" y="4894263"/>
          <p14:tracePt t="47757" x="4375150" y="4894263"/>
          <p14:tracePt t="47785" x="4375150" y="4884738"/>
          <p14:tracePt t="47828" x="4375150" y="4876800"/>
          <p14:tracePt t="49058" x="4375150" y="4821238"/>
          <p14:tracePt t="49071" x="4402138" y="4665663"/>
          <p14:tracePt t="49082" x="4411663" y="4621213"/>
          <p14:tracePt t="49090" x="4438650" y="4575175"/>
          <p14:tracePt t="49094" x="4448175" y="4556125"/>
          <p14:tracePt t="49103" x="4492625" y="4519613"/>
          <p14:tracePt t="49109" x="4521200" y="4502150"/>
          <p14:tracePt t="49114" x="4565650" y="4475163"/>
          <p14:tracePt t="49124" x="4630738" y="4456113"/>
          <p14:tracePt t="49132" x="4675188" y="4438650"/>
          <p14:tracePt t="49135" x="4748213" y="4419600"/>
          <p14:tracePt t="49144" x="4813300" y="4402138"/>
          <p14:tracePt t="49151" x="4903788" y="4402138"/>
          <p14:tracePt t="49156" x="4995863" y="4402138"/>
          <p14:tracePt t="49164" x="5032375" y="4402138"/>
          <p14:tracePt t="49175" x="5105400" y="4402138"/>
          <p14:tracePt t="49179" x="5151438" y="4402138"/>
          <p14:tracePt t="49183" x="5178425" y="4402138"/>
          <p14:tracePt t="49209" x="5251450" y="4429125"/>
          <p14:tracePt t="49232" x="5378450" y="4429125"/>
          <p14:tracePt t="49238" x="5434013" y="4429125"/>
          <p14:tracePt t="49245" x="5443538" y="4429125"/>
          <p14:tracePt t="49254" x="5461000" y="4429125"/>
          <p14:tracePt t="49289" x="5497513" y="4429125"/>
          <p14:tracePt t="49296" x="5507038" y="4429125"/>
          <p14:tracePt t="49300" x="5516563" y="4429125"/>
          <p14:tracePt t="49310" x="5524500" y="4429125"/>
          <p14:tracePt t="49315" x="5534025" y="4429125"/>
          <p14:tracePt t="49322" x="5543550" y="4419600"/>
          <p14:tracePt t="49329" x="5553075" y="4419600"/>
          <p14:tracePt t="49354" x="5561013" y="4419600"/>
          <p14:tracePt t="49369" x="5570538" y="4410075"/>
          <p14:tracePt t="49379" x="5616575" y="4319588"/>
          <p14:tracePt t="49395" x="5616575" y="4246563"/>
          <p14:tracePt t="49403" x="5616575" y="4137025"/>
          <p14:tracePt t="49414" x="5616575" y="4081463"/>
          <p14:tracePt t="49418" x="5616575" y="4037013"/>
          <p14:tracePt t="49425" x="5589588" y="4000500"/>
          <p14:tracePt t="49449" x="5543550" y="3889375"/>
          <p14:tracePt t="49476" x="5451475" y="3706813"/>
          <p14:tracePt t="49498" x="5378450" y="3606800"/>
          <p14:tracePt t="49522" x="5314950" y="3560763"/>
          <p14:tracePt t="49537" x="5287963" y="3552825"/>
          <p14:tracePt t="49559" x="5278438" y="3552825"/>
          <p14:tracePt t="49578" x="5287963" y="3743325"/>
          <p14:tracePt t="49596" x="5378450" y="3898900"/>
          <p14:tracePt t="49615" x="5451475" y="4017963"/>
          <p14:tracePt t="49627" x="5616575" y="4164013"/>
          <p14:tracePt t="49638" x="5772150" y="4310063"/>
          <p14:tracePt t="49645" x="5835650" y="4346575"/>
          <p14:tracePt t="49654" x="5935663" y="4419600"/>
          <p14:tracePt t="49663" x="6000750" y="4456113"/>
          <p14:tracePt t="49665" x="6137275" y="4511675"/>
          <p14:tracePt t="49671" x="6219825" y="4565650"/>
          <p14:tracePt t="49679" x="6273800" y="4592638"/>
          <p14:tracePt t="49686" x="6373813" y="4621213"/>
          <p14:tracePt t="49694" x="6456363" y="4648200"/>
          <p14:tracePt t="49698" x="6492875" y="4657725"/>
          <p14:tracePt t="49709" x="6529388" y="4665663"/>
          <p14:tracePt t="49712" x="6584950" y="4694238"/>
          <p14:tracePt t="49720" x="6611938" y="4694238"/>
          <p14:tracePt t="49762" x="6748463" y="4711700"/>
          <p14:tracePt t="49773" x="6784975" y="4721225"/>
          <p14:tracePt t="49793" x="6804025" y="4721225"/>
          <p14:tracePt t="49815" x="6850063" y="4730750"/>
          <p14:tracePt t="49835" x="6867525" y="4738688"/>
          <p14:tracePt t="49853" x="6877050" y="4738688"/>
          <p14:tracePt t="49878" x="6894513" y="4748213"/>
          <p14:tracePt t="49899" x="6904038" y="4748213"/>
          <p14:tracePt t="49932" x="6923088" y="4748213"/>
          <p14:tracePt t="49963" x="6931025" y="4748213"/>
          <p14:tracePt t="50017" x="6940550" y="4675188"/>
          <p14:tracePt t="50032" x="6940550" y="4665663"/>
          <p14:tracePt t="50046" x="6940550" y="4657725"/>
          <p14:tracePt t="50086" x="6940550" y="4648200"/>
          <p14:tracePt t="50107" x="6940550" y="4638675"/>
          <p14:tracePt t="50126" x="6940550" y="4621213"/>
          <p14:tracePt t="50147" x="6940550" y="4611688"/>
          <p14:tracePt t="50156" x="6950075" y="4592638"/>
          <p14:tracePt t="50179" x="6977063" y="4575175"/>
          <p14:tracePt t="50190" x="7004050" y="4556125"/>
          <p14:tracePt t="50196" x="7032625" y="4548188"/>
          <p14:tracePt t="50204" x="7040563" y="4548188"/>
          <p14:tracePt t="50211" x="7050088" y="4538663"/>
          <p14:tracePt t="50214" x="7059613" y="4538663"/>
          <p14:tracePt t="50222" x="7077075" y="4529138"/>
          <p14:tracePt t="50229" x="7096125" y="4529138"/>
          <p14:tracePt t="50234" x="7096125" y="4519613"/>
          <p14:tracePt t="50245" x="7105650" y="4519613"/>
          <p14:tracePt t="50251" x="7113588" y="4519613"/>
          <p14:tracePt t="50254" x="7132638" y="4502150"/>
          <p14:tracePt t="50263" x="7142163" y="4502150"/>
          <p14:tracePt t="50271" x="7159625" y="4502150"/>
          <p14:tracePt t="50275" x="7169150" y="4502150"/>
          <p14:tracePt t="50284" x="7196138" y="4502150"/>
          <p14:tracePt t="50291" x="7205663" y="4502150"/>
          <p14:tracePt t="50297" x="7215188" y="4502150"/>
          <p14:tracePt t="50304" x="7232650" y="4502150"/>
          <p14:tracePt t="50314" x="7242175" y="4502150"/>
          <p14:tracePt t="50317" x="7278688" y="4502150"/>
          <p14:tracePt t="50326" x="7288213" y="4511675"/>
          <p14:tracePt t="50331" x="7305675" y="4511675"/>
          <p14:tracePt t="50347" x="7334250" y="4511675"/>
          <p14:tracePt t="50351" x="7361238" y="4519613"/>
          <p14:tracePt t="50363" x="7378700" y="4519613"/>
          <p14:tracePt t="50387" x="7480300" y="4538663"/>
          <p14:tracePt t="50405" x="7580313" y="4538663"/>
          <p14:tracePt t="50421" x="7607300" y="4538663"/>
          <p14:tracePt t="50440" x="7670800" y="4538663"/>
          <p14:tracePt t="50452" x="7707313" y="4538663"/>
          <p14:tracePt t="50470" x="7753350" y="4538663"/>
          <p14:tracePt t="50488" x="7799388" y="4538663"/>
          <p14:tracePt t="50502" x="7808913" y="4538663"/>
          <p14:tracePt t="50518" x="7853363" y="4538663"/>
          <p14:tracePt t="50532" x="7889875" y="4538663"/>
          <p14:tracePt t="50549" x="7918450" y="4538663"/>
          <p14:tracePt t="50567" x="7962900" y="4538663"/>
          <p14:tracePt t="50582" x="7999413" y="4538663"/>
          <p14:tracePt t="50600" x="8008938" y="4538663"/>
          <p14:tracePt t="50616" x="8027988" y="4538663"/>
          <p14:tracePt t="50993" x="7981950" y="4538663"/>
          <p14:tracePt t="51000" x="7954963" y="4548188"/>
          <p14:tracePt t="51014" x="7881938" y="4565650"/>
          <p14:tracePt t="51029" x="7780338" y="4584700"/>
          <p14:tracePt t="51040" x="7634288" y="4611688"/>
          <p14:tracePt t="51050" x="7543800" y="4638675"/>
          <p14:tracePt t="51055" x="7434263" y="4657725"/>
          <p14:tracePt t="51058" x="7251700" y="4657725"/>
          <p14:tracePt t="51066" x="7159625" y="4657725"/>
          <p14:tracePt t="51075" x="7077075" y="4665663"/>
          <p14:tracePt t="51079" x="6967538" y="4665663"/>
          <p14:tracePt t="51089" x="6913563" y="4665663"/>
          <p14:tracePt t="51111" x="6804025" y="4665663"/>
          <p14:tracePt t="51126" x="6594475" y="4675188"/>
          <p14:tracePt t="51138" x="6446838" y="4675188"/>
          <p14:tracePt t="51149" x="6373813" y="4675188"/>
          <p14:tracePt t="51157" x="6273800" y="4675188"/>
          <p14:tracePt t="51168" x="6200775" y="4675188"/>
          <p14:tracePt t="51179" x="6110288" y="4694238"/>
          <p14:tracePt t="51189" x="6037263" y="4711700"/>
          <p14:tracePt t="51197" x="6008688" y="4721225"/>
          <p14:tracePt t="51202" x="5964238" y="4730750"/>
          <p14:tracePt t="51211" x="5935663" y="4748213"/>
          <p14:tracePt t="51217" x="5872163" y="4784725"/>
          <p14:tracePt t="51230" x="5818188" y="4821238"/>
          <p14:tracePt t="51238" x="5781675" y="4840288"/>
          <p14:tracePt t="51246" x="5735638" y="4876800"/>
          <p14:tracePt t="51253" x="5716588" y="4894263"/>
          <p14:tracePt t="51257" x="5699125" y="4913313"/>
          <p14:tracePt t="51268" x="5680075" y="4930775"/>
          <p14:tracePt t="51283" x="5653088" y="4959350"/>
          <p14:tracePt t="51306" x="5626100" y="4967288"/>
          <p14:tracePt t="51316" x="5626100" y="4976813"/>
          <p14:tracePt t="51323" x="5616575" y="4986338"/>
          <p14:tracePt t="51326" x="5607050" y="4995863"/>
          <p14:tracePt t="51761" x="5561013" y="4995863"/>
          <p14:tracePt t="51767" x="5543550" y="4995863"/>
          <p14:tracePt t="51774" x="5497513" y="4986338"/>
          <p14:tracePt t="51782" x="5480050" y="4976813"/>
          <p14:tracePt t="51794" x="5461000" y="4976813"/>
          <p14:tracePt t="51808" x="5414963" y="4976813"/>
          <p14:tracePt t="51810" x="5397500" y="4976813"/>
          <p14:tracePt t="51813" x="5387975" y="4976813"/>
          <p14:tracePt t="51821" x="5378450" y="4976813"/>
          <p14:tracePt t="51830" x="5370513" y="4976813"/>
          <p14:tracePt t="51844" x="5334000" y="4967288"/>
          <p14:tracePt t="51864" x="5305425" y="4967288"/>
          <p14:tracePt t="51870" x="5287963" y="4967288"/>
          <p14:tracePt t="51880" x="5278438" y="4967288"/>
          <p14:tracePt t="51883" x="5251450" y="4967288"/>
          <p14:tracePt t="51903" x="5232400" y="4967288"/>
          <p14:tracePt t="51921" x="5214938" y="4967288"/>
          <p14:tracePt t="52030" x="5214938" y="4959350"/>
          <p14:tracePt t="52047" x="5232400" y="4930775"/>
          <p14:tracePt t="52061" x="5297488" y="4894263"/>
          <p14:tracePt t="52072" x="5334000" y="4884738"/>
          <p14:tracePt t="52077" x="5360988" y="4876800"/>
          <p14:tracePt t="52081" x="5370513" y="4867275"/>
          <p14:tracePt t="52089" x="5387975" y="4867275"/>
          <p14:tracePt t="52096" x="5414963" y="4857750"/>
          <p14:tracePt t="52103" x="5424488" y="4848225"/>
          <p14:tracePt t="52125" x="5470525" y="4821238"/>
          <p14:tracePt t="52134" x="5480050" y="4821238"/>
          <p14:tracePt t="52149" x="5487988" y="4811713"/>
          <p14:tracePt t="52165" x="5497513" y="4811713"/>
          <p14:tracePt t="52188" x="5507038" y="4803775"/>
          <p14:tracePt t="52223" x="5516563" y="4794250"/>
          <p14:tracePt t="52325" x="5507038" y="4794250"/>
          <p14:tracePt t="52333" x="5487988" y="4794250"/>
          <p14:tracePt t="52347" x="5434013" y="4794250"/>
          <p14:tracePt t="52367" x="5407025" y="4803775"/>
          <p14:tracePt t="52372" x="5397500" y="4803775"/>
          <p14:tracePt t="52378" x="5387975" y="4803775"/>
          <p14:tracePt t="52394" x="5378450" y="4803775"/>
          <p14:tracePt t="52398" x="5378450" y="4811713"/>
          <p14:tracePt t="52427" x="5360988" y="4811713"/>
          <p14:tracePt t="52452" x="5360988" y="4830763"/>
          <p14:tracePt t="53307" x="5360988" y="4811713"/>
          <p14:tracePt t="53314" x="5378450" y="4784725"/>
          <p14:tracePt t="53326" x="5397500" y="4757738"/>
          <p14:tracePt t="53342" x="5407025" y="4721225"/>
          <p14:tracePt t="53355" x="5414963" y="4711700"/>
          <p14:tracePt t="53359" x="5424488" y="4702175"/>
          <p14:tracePt t="53365" x="5443538" y="4694238"/>
          <p14:tracePt t="53374" x="5443538" y="4675188"/>
          <p14:tracePt t="53380" x="5451475" y="4657725"/>
          <p14:tracePt t="53387" x="5461000" y="4648200"/>
          <p14:tracePt t="53395" x="5461000" y="4629150"/>
          <p14:tracePt t="53401" x="5470525" y="4611688"/>
          <p14:tracePt t="53409" x="5470525" y="4602163"/>
          <p14:tracePt t="53413" x="5480050" y="4584700"/>
          <p14:tracePt t="53432" x="5497513" y="4538663"/>
          <p14:tracePt t="53450" x="5534025" y="4502150"/>
          <p14:tracePt t="53463" x="5534025" y="4492625"/>
          <p14:tracePt t="53475" x="5543550" y="4475163"/>
          <p14:tracePt t="53484" x="5561013" y="4446588"/>
          <p14:tracePt t="53494" x="5561013" y="4438650"/>
          <p14:tracePt t="53512" x="5580063" y="4410075"/>
          <p14:tracePt t="53521" x="5589588" y="4392613"/>
          <p14:tracePt t="53523" x="5597525" y="4392613"/>
          <p14:tracePt t="53532" x="5616575" y="4383088"/>
          <p14:tracePt t="53545" x="5616575" y="4373563"/>
          <p14:tracePt t="53565" x="5616575" y="4365625"/>
          <p14:tracePt t="53575" x="5626100" y="4356100"/>
          <p14:tracePt t="53597" x="5643563" y="4337050"/>
          <p14:tracePt t="53614" x="5680075" y="4310063"/>
          <p14:tracePt t="53620" x="5708650" y="4300538"/>
          <p14:tracePt t="53627" x="5716588" y="4292600"/>
          <p14:tracePt t="53634" x="5745163" y="4283075"/>
          <p14:tracePt t="53673" x="5826125" y="4256088"/>
          <p14:tracePt t="53694" x="5862638" y="4256088"/>
          <p14:tracePt t="53714" x="5891213" y="4246563"/>
          <p14:tracePt t="53723" x="5899150" y="4246563"/>
          <p14:tracePt t="53733" x="5918200" y="4246563"/>
          <p14:tracePt t="53738" x="5927725" y="4246563"/>
          <p14:tracePt t="53742" x="5935663" y="4246563"/>
          <p14:tracePt t="53758" x="5964238" y="4246563"/>
          <p14:tracePt t="53763" x="5972175" y="4246563"/>
          <p14:tracePt t="53781" x="6000750" y="4246563"/>
          <p14:tracePt t="53809" x="6027738" y="4246563"/>
          <p14:tracePt t="53834" x="6054725" y="4246563"/>
          <p14:tracePt t="53856" x="6064250" y="4246563"/>
          <p14:tracePt t="53879" x="6073775" y="4246563"/>
          <p14:tracePt t="53939" x="6027738" y="4256088"/>
          <p14:tracePt t="53954" x="5991225" y="4264025"/>
          <p14:tracePt t="53977" x="5927725" y="4273550"/>
          <p14:tracePt t="54000" x="5872163" y="4273550"/>
          <p14:tracePt t="54022" x="5835650" y="4273550"/>
          <p14:tracePt t="54043" x="5818188" y="4283075"/>
          <p14:tracePt t="54063" x="5808663" y="4283075"/>
          <p14:tracePt t="54085" x="5799138" y="4292600"/>
          <p14:tracePt t="54377" x="5945188" y="4300538"/>
          <p14:tracePt t="54393" x="6237288" y="4319588"/>
          <p14:tracePt t="54414" x="6383338" y="4319588"/>
          <p14:tracePt t="54439" x="6483350" y="4319588"/>
          <p14:tracePt t="54461" x="6611938" y="4319588"/>
          <p14:tracePt t="54485" x="6684963" y="4319588"/>
          <p14:tracePt t="54504" x="6748463" y="4310063"/>
          <p14:tracePt t="54530" x="6858000" y="4310063"/>
          <p14:tracePt t="54549" x="6940550" y="4292600"/>
          <p14:tracePt t="54571" x="6986588" y="4292600"/>
          <p14:tracePt t="54594" x="7050088" y="4292600"/>
          <p14:tracePt t="54615" x="7059613" y="4292600"/>
          <p14:tracePt t="54641" x="7086600" y="4292600"/>
          <p14:tracePt t="54680" x="7096125" y="4292600"/>
          <p14:tracePt t="54705" x="7105650" y="4292600"/>
          <p14:tracePt t="54857" x="7113588" y="4292600"/>
          <p14:tracePt t="54883" x="7142163" y="4292600"/>
          <p14:tracePt t="54905" x="7169150" y="4292600"/>
          <p14:tracePt t="54924" x="7196138" y="4292600"/>
          <p14:tracePt t="54946" x="7232650" y="4292600"/>
          <p14:tracePt t="54965" x="7278688" y="4292600"/>
          <p14:tracePt t="54974" x="7305675" y="4292600"/>
          <p14:tracePt t="54985" x="7315200" y="4292600"/>
          <p14:tracePt t="54994" x="7342188" y="4292600"/>
          <p14:tracePt t="55000" x="7351713" y="4292600"/>
          <p14:tracePt t="55006" x="7361238" y="4292600"/>
          <p14:tracePt t="55013" x="7370763" y="4292600"/>
          <p14:tracePt t="55020" x="7388225" y="4292600"/>
          <p14:tracePt t="55046" x="7407275" y="4292600"/>
          <p14:tracePt t="55057" x="7434263" y="4292600"/>
          <p14:tracePt t="55064" x="7443788" y="4292600"/>
          <p14:tracePt t="55075" x="7451725" y="4292600"/>
          <p14:tracePt t="55078" x="7470775" y="4292600"/>
          <p14:tracePt t="55081" x="7497763" y="4292600"/>
          <p14:tracePt t="55090" x="7516813" y="4292600"/>
          <p14:tracePt t="55099" x="7534275" y="4292600"/>
          <p14:tracePt t="55102" x="7553325" y="4292600"/>
          <p14:tracePt t="55113" x="7570788" y="4292600"/>
          <p14:tracePt t="55122" x="7607300" y="4292600"/>
          <p14:tracePt t="55126" x="7616825" y="4292600"/>
          <p14:tracePt t="55131" x="7643813" y="4292600"/>
          <p14:tracePt t="55139" x="7653338" y="4292600"/>
          <p14:tracePt t="55146" x="7689850" y="4292600"/>
          <p14:tracePt t="55159" x="7716838" y="4292600"/>
          <p14:tracePt t="55163" x="7735888" y="4292600"/>
          <p14:tracePt t="55171" x="7743825" y="4292600"/>
          <p14:tracePt t="55179" x="7772400" y="4292600"/>
          <p14:tracePt t="55186" x="7799388" y="4273550"/>
          <p14:tracePt t="55192" x="7816850" y="4273550"/>
          <p14:tracePt t="55201" x="7826375" y="4273550"/>
          <p14:tracePt t="55210" x="7853363" y="4273550"/>
          <p14:tracePt t="55226" x="7889875" y="4273550"/>
          <p14:tracePt t="55241" x="7954963" y="4273550"/>
          <p14:tracePt t="55254" x="7972425" y="4273550"/>
          <p14:tracePt t="55265" x="8027988" y="4273550"/>
          <p14:tracePt t="55270" x="8064500" y="4273550"/>
          <p14:tracePt t="55277" x="8101013" y="4273550"/>
          <p14:tracePt t="55287" x="8128000" y="4273550"/>
          <p14:tracePt t="55300" x="8174038" y="4273550"/>
          <p14:tracePt t="55312" x="8191500" y="4273550"/>
          <p14:tracePt t="55329" x="8201025" y="4273550"/>
          <p14:tracePt t="56542" x="8410575" y="4264025"/>
          <p14:tracePt t="56554" x="8658225" y="4219575"/>
          <p14:tracePt t="56561" x="8785225" y="4210050"/>
          <p14:tracePt t="56569" x="8913813" y="4191000"/>
          <p14:tracePt t="56580" x="9178925" y="4146550"/>
          <p14:tracePt t="56586" x="9232900" y="4137025"/>
          <p14:tracePt t="56596" x="9361488" y="4137025"/>
          <p14:tracePt t="56598" x="9424988" y="4127500"/>
          <p14:tracePt t="56608" x="9461500" y="4127500"/>
          <p14:tracePt t="56615" x="9515475" y="4127500"/>
          <p14:tracePt t="56620" x="9571038" y="4127500"/>
          <p14:tracePt t="56628" x="9598025" y="4127500"/>
          <p14:tracePt t="56635" x="9644063" y="4117975"/>
          <p14:tracePt t="56641" x="9661525" y="4117975"/>
          <p14:tracePt t="56648" x="9690100" y="4117975"/>
          <p14:tracePt t="56663" x="9734550" y="4117975"/>
          <p14:tracePt t="56667" x="9744075" y="4117975"/>
          <p14:tracePt t="56675" x="9763125" y="4110038"/>
          <p14:tracePt t="56686" x="9780588" y="4110038"/>
          <p14:tracePt t="61603" x="9890125" y="4090988"/>
          <p14:tracePt t="61619" x="10055225" y="4073525"/>
          <p14:tracePt t="61630" x="10155238" y="4064000"/>
          <p14:tracePt t="61636" x="10191750" y="4044950"/>
          <p14:tracePt t="61639" x="10237788" y="4037013"/>
          <p14:tracePt t="61648" x="10283825" y="4027488"/>
          <p14:tracePt t="61658" x="10337800" y="4017963"/>
          <p14:tracePt t="61661" x="10401300" y="4008438"/>
          <p14:tracePt t="61671" x="10456863" y="4008438"/>
          <p14:tracePt t="61676" x="10520363" y="3981450"/>
          <p14:tracePt t="61688" x="10593388" y="3963988"/>
          <p14:tracePt t="61697" x="10675938" y="3954463"/>
          <p14:tracePt t="61704" x="10748963" y="3954463"/>
          <p14:tracePt t="61711" x="10775950" y="3944938"/>
          <p14:tracePt t="61715" x="10831513" y="3944938"/>
          <p14:tracePt t="61728" x="10877550" y="3935413"/>
          <p14:tracePt t="61730" x="10931525" y="3927475"/>
          <p14:tracePt t="61739" x="10977563" y="3917950"/>
          <p14:tracePt t="61743" x="11060113" y="3898900"/>
          <p14:tracePt t="61757" x="11196638" y="3862388"/>
          <p14:tracePt t="61764" x="11250613" y="3862388"/>
          <p14:tracePt t="61770" x="11306175" y="3852863"/>
          <p14:tracePt t="61780" x="11369675" y="3835400"/>
          <p14:tracePt t="61785" x="11425238" y="3835400"/>
          <p14:tracePt t="61792" x="11471275" y="3825875"/>
          <p14:tracePt t="61801" x="11498263" y="3825875"/>
          <p14:tracePt t="61805" x="11534775" y="3816350"/>
          <p14:tracePt t="61813" x="11580813" y="3816350"/>
          <p14:tracePt t="61823" x="11625263" y="3808413"/>
          <p14:tracePt t="61825" x="11661775" y="3808413"/>
          <p14:tracePt t="61836" x="11707813" y="3798888"/>
          <p14:tracePt t="61854" x="11826875" y="3771900"/>
          <p14:tracePt t="61866" x="11963400" y="3771900"/>
          <p14:tracePt t="61874" x="11990388" y="3762375"/>
          <p14:tracePt t="61884" x="12036425" y="3762375"/>
          <p14:tracePt t="61888" x="12063413" y="3762375"/>
          <p14:tracePt t="61897" x="12091988" y="3743325"/>
          <p14:tracePt t="61912" x="12128500" y="3735388"/>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19">
            <a:extLst>
              <a:ext uri="{FF2B5EF4-FFF2-40B4-BE49-F238E27FC236}">
                <a16:creationId xmlns:a16="http://schemas.microsoft.com/office/drawing/2014/main" id="{F4FA6F64-5A3A-4046-8947-80D11AAAF59B}"/>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E95CEB1C-4B5A-44BC-9DB6-4604BB8054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11834352"/>
      </p:ext>
    </p:extLst>
  </p:cSld>
  <p:clrMapOvr>
    <a:masterClrMapping/>
  </p:clrMapOvr>
  <mc:AlternateContent xmlns:mc="http://schemas.openxmlformats.org/markup-compatibility/2006" xmlns:p14="http://schemas.microsoft.com/office/powerpoint/2010/main">
    <mc:Choice Requires="p14">
      <p:transition spd="slow" p14:dur="2000" advTm="109143"/>
    </mc:Choice>
    <mc:Fallback xmlns="">
      <p:transition spd="slow" advTm="109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12" x="10658475" y="1104900"/>
          <p14:tracePt t="1329" x="9853613" y="603250"/>
          <p14:tracePt t="34250" x="219075" y="1862138"/>
          <p14:tracePt t="34256" x="274638" y="1890713"/>
          <p14:tracePt t="34265" x="374650" y="1898650"/>
          <p14:tracePt t="34270" x="411163" y="1917700"/>
          <p14:tracePt t="34287" x="530225" y="1927225"/>
          <p14:tracePt t="34303" x="647700" y="1954213"/>
          <p14:tracePt t="34311" x="776288" y="1954213"/>
          <p14:tracePt t="34317" x="849313" y="1935163"/>
          <p14:tracePt t="34343" x="1068388" y="1898650"/>
          <p14:tracePt t="34346" x="1123950" y="1881188"/>
          <p14:tracePt t="34358" x="1187450" y="1871663"/>
          <p14:tracePt t="35169" x="1131888" y="1871663"/>
          <p14:tracePt t="35179" x="1031875" y="1881188"/>
          <p14:tracePt t="35184" x="968375" y="1898650"/>
          <p14:tracePt t="35194" x="885825" y="1908175"/>
          <p14:tracePt t="35196" x="812800" y="1917700"/>
          <p14:tracePt t="35204" x="730250" y="1935163"/>
          <p14:tracePt t="35212" x="693738" y="1944688"/>
          <p14:tracePt t="35217" x="630238" y="1954213"/>
          <p14:tracePt t="35225" x="584200" y="1981200"/>
          <p14:tracePt t="35233" x="557213" y="1990725"/>
          <p14:tracePt t="35238" x="501650" y="2027238"/>
          <p14:tracePt t="35259" x="428625" y="2090738"/>
          <p14:tracePt t="35273" x="311150" y="2219325"/>
          <p14:tracePt t="35283" x="292100" y="2255838"/>
          <p14:tracePt t="35285" x="274638" y="2273300"/>
          <p14:tracePt t="35294" x="246063" y="2292350"/>
          <p14:tracePt t="35301" x="219075" y="2319338"/>
          <p14:tracePt t="35330" x="201613" y="2365375"/>
          <p14:tracePt t="36387" x="246063" y="2365375"/>
          <p14:tracePt t="36394" x="347663" y="2392363"/>
          <p14:tracePt t="36400" x="420688" y="2401888"/>
          <p14:tracePt t="36410" x="520700" y="2428875"/>
          <p14:tracePt t="36414" x="611188" y="2447925"/>
          <p14:tracePt t="36419" x="693738" y="2455863"/>
          <p14:tracePt t="36442" x="885825" y="2511425"/>
          <p14:tracePt t="36455" x="1177925" y="2528888"/>
          <p14:tracePt t="36463" x="1306513" y="2528888"/>
          <p14:tracePt t="36472" x="1350963" y="2528888"/>
          <p14:tracePt t="36477" x="1416050" y="2528888"/>
          <p14:tracePt t="36480" x="1489075" y="2528888"/>
          <p14:tracePt t="36488" x="1579563" y="2528888"/>
          <p14:tracePt t="36498" x="1662113" y="2520950"/>
          <p14:tracePt t="36501" x="1735138" y="2520950"/>
          <p14:tracePt t="36511" x="1827213" y="2511425"/>
          <p14:tracePt t="36519" x="1900238" y="2511425"/>
          <p14:tracePt t="36523" x="1963738" y="2511425"/>
          <p14:tracePt t="36528" x="2036763" y="2484438"/>
          <p14:tracePt t="36537" x="2082800" y="2484438"/>
          <p14:tracePt t="36552" x="2192338" y="2484438"/>
          <p14:tracePt t="36557" x="2246313" y="2484438"/>
          <p14:tracePt t="36573" x="2328863" y="2484438"/>
          <p14:tracePt t="36588" x="2419350" y="2492375"/>
          <p14:tracePt t="36591" x="2484438" y="2492375"/>
          <p14:tracePt t="36597" x="2501900" y="2492375"/>
          <p14:tracePt t="36621" x="2630488" y="2492375"/>
          <p14:tracePt t="36628" x="2684463" y="2492375"/>
          <p14:tracePt t="36633" x="2713038" y="2492375"/>
          <p14:tracePt t="36647" x="2740025" y="2492375"/>
          <p14:tracePt t="36653" x="2813050" y="2484438"/>
          <p14:tracePt t="36659" x="2859088" y="2484438"/>
          <p14:tracePt t="36669" x="2886075" y="2484438"/>
          <p14:tracePt t="36672" x="2913063" y="2474913"/>
          <p14:tracePt t="36680" x="2949575" y="2465388"/>
          <p14:tracePt t="36689" x="2986088" y="2465388"/>
          <p14:tracePt t="36694" x="3013075" y="2455863"/>
          <p14:tracePt t="36702" x="3032125" y="2455863"/>
          <p14:tracePt t="36710" x="3086100" y="2455863"/>
          <p14:tracePt t="36714" x="3105150" y="2455863"/>
          <p14:tracePt t="36723" x="3141663" y="2455863"/>
          <p14:tracePt t="36729" x="3187700" y="2455863"/>
          <p14:tracePt t="36734" x="3224213" y="2455863"/>
          <p14:tracePt t="36744" x="3251200" y="2455863"/>
          <p14:tracePt t="36751" x="3270250" y="2455863"/>
          <p14:tracePt t="36755" x="3324225" y="2455863"/>
          <p14:tracePt t="36763" x="3343275" y="2455863"/>
          <p14:tracePt t="36770" x="3370263" y="2455863"/>
          <p14:tracePt t="36776" x="3397250" y="2455863"/>
          <p14:tracePt t="36783" x="3443288" y="2455863"/>
          <p14:tracePt t="36794" x="3470275" y="2455863"/>
          <p14:tracePt t="36799" x="3506788" y="2455863"/>
          <p14:tracePt t="36803" x="3525838" y="2455863"/>
          <p14:tracePt t="36811" x="3552825" y="2455863"/>
          <p14:tracePt t="36817" x="3598863" y="2455863"/>
          <p14:tracePt t="36828" x="3616325" y="2455863"/>
          <p14:tracePt t="36841" x="3671888" y="2455863"/>
          <p14:tracePt t="36857" x="3762375" y="2438400"/>
          <p14:tracePt t="36866" x="3825875" y="2438400"/>
          <p14:tracePt t="36878" x="3908425" y="2428875"/>
          <p14:tracePt t="36893" x="3981450" y="2428875"/>
          <p14:tracePt t="36901" x="4083050" y="2419350"/>
          <p14:tracePt t="36910" x="4119563" y="2419350"/>
          <p14:tracePt t="36917" x="4146550" y="2419350"/>
          <p14:tracePt t="36919" x="4183063" y="2419350"/>
          <p14:tracePt t="36929" x="4237038" y="2419350"/>
          <p14:tracePt t="36945" x="4292600" y="2419350"/>
          <p14:tracePt t="36965" x="4392613" y="2419350"/>
          <p14:tracePt t="36973" x="4448175" y="2419350"/>
          <p14:tracePt t="36979" x="4475163" y="2419350"/>
          <p14:tracePt t="36993" x="4502150" y="2419350"/>
          <p14:tracePt t="37004" x="4538663" y="2419350"/>
          <p14:tracePt t="37018" x="4548188" y="2419350"/>
          <p14:tracePt t="38181" x="4429125" y="2401888"/>
          <p14:tracePt t="38193" x="4292600" y="2374900"/>
          <p14:tracePt t="38208" x="4229100" y="2355850"/>
          <p14:tracePt t="38223" x="4017963" y="2338388"/>
          <p14:tracePt t="38233" x="3854450" y="2319338"/>
          <p14:tracePt t="38244" x="3762375" y="2319338"/>
          <p14:tracePt t="38252" x="3708400" y="2319338"/>
          <p14:tracePt t="38254" x="3625850" y="2301875"/>
          <p14:tracePt t="38259" x="3598863" y="2301875"/>
          <p14:tracePt t="38267" x="3525838" y="2282825"/>
          <p14:tracePt t="38276" x="3497263" y="2273300"/>
          <p14:tracePt t="38280" x="3406775" y="2273300"/>
          <p14:tracePt t="38287" x="3351213" y="2265363"/>
          <p14:tracePt t="38304" x="3122613" y="2209800"/>
          <p14:tracePt t="38318" x="2859088" y="2146300"/>
          <p14:tracePt t="38323" x="2713038" y="2136775"/>
          <p14:tracePt t="38330" x="2684463" y="2127250"/>
          <p14:tracePt t="38334" x="2557463" y="2109788"/>
          <p14:tracePt t="38345" x="2530475" y="2100263"/>
          <p14:tracePt t="38348" x="2438400" y="2090738"/>
          <p14:tracePt t="38356" x="2346325" y="2073275"/>
          <p14:tracePt t="38364" x="2265363" y="2063750"/>
          <p14:tracePt t="38370" x="2173288" y="2063750"/>
          <p14:tracePt t="38402" x="1698625" y="2009775"/>
          <p14:tracePt t="38412" x="1406525" y="2009775"/>
          <p14:tracePt t="38417" x="1287463" y="2009775"/>
          <p14:tracePt t="38426" x="1196975" y="2027238"/>
          <p14:tracePt t="38432" x="1168400" y="2046288"/>
          <p14:tracePt t="38451" x="1087438" y="2090738"/>
          <p14:tracePt t="38464" x="1077913" y="2090738"/>
          <p14:tracePt t="38929" x="1014413" y="2027238"/>
          <p14:tracePt t="38943" x="868363" y="1862138"/>
          <p14:tracePt t="38952" x="785813" y="1781175"/>
          <p14:tracePt t="38957" x="766763" y="1744663"/>
          <p14:tracePt t="38960" x="757238" y="1716088"/>
          <p14:tracePt t="38968" x="749300" y="1708150"/>
          <p14:tracePt t="38975" x="739775" y="1708150"/>
          <p14:tracePt t="38981" x="730250" y="1698625"/>
          <p14:tracePt t="39003" x="712788" y="1698625"/>
          <p14:tracePt t="39009" x="712788" y="1689100"/>
          <p14:tracePt t="39016" x="712788" y="1671638"/>
          <p14:tracePt t="39025" x="712788" y="1589088"/>
          <p14:tracePt t="39027" x="712788" y="1525588"/>
          <p14:tracePt t="39064" x="712788" y="1443038"/>
          <p14:tracePt t="39073" x="749300" y="1370013"/>
          <p14:tracePt t="39079" x="757238" y="1350963"/>
          <p14:tracePt t="39088" x="785813" y="1333500"/>
          <p14:tracePt t="39091" x="839788" y="1287463"/>
          <p14:tracePt t="39097" x="904875" y="1241425"/>
          <p14:tracePt t="39113" x="1031875" y="1196975"/>
          <p14:tracePt t="39132" x="1177925" y="1141413"/>
          <p14:tracePt t="39141" x="1233488" y="1131888"/>
          <p14:tracePt t="39145" x="1287463" y="1131888"/>
          <p14:tracePt t="39153" x="1333500" y="1123950"/>
          <p14:tracePt t="39159" x="1360488" y="1114425"/>
          <p14:tracePt t="39166" x="1423988" y="1104900"/>
          <p14:tracePt t="39177" x="1452563" y="1095375"/>
          <p14:tracePt t="39190" x="1533525" y="1077913"/>
          <p14:tracePt t="39205" x="1616075" y="1068388"/>
          <p14:tracePt t="39209" x="1662113" y="1068388"/>
          <p14:tracePt t="39214" x="1689100" y="1068388"/>
          <p14:tracePt t="39224" x="1725613" y="1068388"/>
          <p14:tracePt t="39229" x="1771650" y="1068388"/>
          <p14:tracePt t="39234" x="1827213" y="1068388"/>
          <p14:tracePt t="39251" x="1908175" y="1068388"/>
          <p14:tracePt t="39266" x="1990725" y="1050925"/>
          <p14:tracePt t="39276" x="2073275" y="1041400"/>
          <p14:tracePt t="39287" x="2090738" y="1041400"/>
          <p14:tracePt t="39291" x="2109788" y="1041400"/>
          <p14:tracePt t="39296" x="2136775" y="1041400"/>
          <p14:tracePt t="39945" x="2236788" y="1041400"/>
          <p14:tracePt t="39953" x="2484438" y="1041400"/>
          <p14:tracePt t="39960" x="2611438" y="1041400"/>
          <p14:tracePt t="39976" x="2976563" y="1041400"/>
          <p14:tracePt t="39991" x="3406775" y="1041400"/>
          <p14:tracePt t="39998" x="3662363" y="1041400"/>
          <p14:tracePt t="40004" x="3917950" y="1050925"/>
          <p14:tracePt t="40009" x="4008438" y="1050925"/>
          <p14:tracePt t="40022" x="4256088" y="1058863"/>
          <p14:tracePt t="40050" x="4813300" y="1068388"/>
          <p14:tracePt t="40053" x="4886325" y="1068388"/>
          <p14:tracePt t="40058" x="5049838" y="1058863"/>
          <p14:tracePt t="40065" x="5122863" y="1041400"/>
          <p14:tracePt t="40075" x="5224463" y="1031875"/>
          <p14:tracePt t="40081" x="5297488" y="1014413"/>
          <p14:tracePt t="40085" x="5351463" y="1004888"/>
          <p14:tracePt t="40095" x="5451475" y="995363"/>
          <p14:tracePt t="40101" x="5487988" y="976313"/>
          <p14:tracePt t="40107" x="5553075" y="968375"/>
          <p14:tracePt t="40115" x="5589588" y="968375"/>
          <p14:tracePt t="40122" x="5653088" y="958850"/>
          <p14:tracePt t="40128" x="5708650" y="949325"/>
          <p14:tracePt t="40135" x="5762625" y="949325"/>
          <p14:tracePt t="40143" x="5808663" y="922338"/>
          <p14:tracePt t="40148" x="5891213" y="912813"/>
          <p14:tracePt t="40154" x="5908675" y="912813"/>
          <p14:tracePt t="40163" x="5945188" y="903288"/>
          <p14:tracePt t="40170" x="5972175" y="885825"/>
          <p14:tracePt t="40177" x="6018213" y="876300"/>
          <p14:tracePt t="40184" x="6081713" y="866775"/>
          <p14:tracePt t="40189" x="6118225" y="866775"/>
          <p14:tracePt t="40199" x="6164263" y="858838"/>
          <p14:tracePt t="40215" x="6256338" y="858838"/>
          <p14:tracePt t="40233" x="6438900" y="812800"/>
          <p14:tracePt t="40236" x="6492875" y="812800"/>
          <p14:tracePt t="40246" x="6557963" y="812800"/>
          <p14:tracePt t="40255" x="6611938" y="812800"/>
          <p14:tracePt t="40272" x="6840538" y="849313"/>
          <p14:tracePt t="40277" x="6886575" y="858838"/>
          <p14:tracePt t="40286" x="6959600" y="876300"/>
          <p14:tracePt t="40293" x="7023100" y="876300"/>
          <p14:tracePt t="40299" x="7096125" y="885825"/>
          <p14:tracePt t="40328" x="7288213" y="885825"/>
          <p14:tracePt t="40336" x="7397750" y="885825"/>
          <p14:tracePt t="40343" x="7470775" y="885825"/>
          <p14:tracePt t="40356" x="7543800" y="885825"/>
          <p14:tracePt t="40370" x="7699375" y="866775"/>
          <p14:tracePt t="40373" x="7789863" y="866775"/>
          <p14:tracePt t="40381" x="7845425" y="866775"/>
          <p14:tracePt t="40389" x="7926388" y="866775"/>
          <p14:tracePt t="40396" x="7981950" y="866775"/>
          <p14:tracePt t="40404" x="8035925" y="866775"/>
          <p14:tracePt t="40408" x="8091488" y="866775"/>
          <p14:tracePt t="40418" x="8164513" y="866775"/>
          <p14:tracePt t="40434" x="8264525" y="866775"/>
          <p14:tracePt t="40444" x="8356600" y="866775"/>
          <p14:tracePt t="40449" x="8402638" y="866775"/>
          <p14:tracePt t="40460" x="8429625" y="866775"/>
          <p14:tracePt t="40463" x="8502650" y="866775"/>
          <p14:tracePt t="40471" x="8529638" y="876300"/>
          <p14:tracePt t="40478" x="8566150" y="876300"/>
          <p14:tracePt t="40484" x="8612188" y="876300"/>
          <p14:tracePt t="40493" x="8639175" y="876300"/>
          <p14:tracePt t="40500" x="8675688" y="876300"/>
          <p14:tracePt t="40505" x="8712200" y="876300"/>
          <p14:tracePt t="40512" x="8739188" y="876300"/>
          <p14:tracePt t="40522" x="8758238" y="876300"/>
          <p14:tracePt t="40526" x="8785225" y="876300"/>
          <p14:tracePt t="40532" x="8804275" y="876300"/>
          <p14:tracePt t="40548" x="8812213" y="876300"/>
          <p14:tracePt t="40553" x="8821738" y="876300"/>
          <p14:tracePt t="40575" x="8831263" y="876300"/>
          <p14:tracePt t="40913" x="8602663" y="839788"/>
          <p14:tracePt t="40925" x="8366125" y="793750"/>
          <p14:tracePt t="40938" x="8064500" y="757238"/>
          <p14:tracePt t="40953" x="7407275" y="593725"/>
          <p14:tracePt t="40962" x="7186613" y="538163"/>
          <p14:tracePt t="40972" x="7013575" y="538163"/>
          <p14:tracePt t="40986" x="6492875" y="474663"/>
          <p14:tracePt t="40994" x="6037263" y="457200"/>
          <p14:tracePt t="41000" x="5835650" y="438150"/>
          <p14:tracePt t="41006" x="5634038" y="438150"/>
          <p14:tracePt t="41015" x="5387975" y="420688"/>
          <p14:tracePt t="41028" x="5151438" y="420688"/>
          <p14:tracePt t="41032" x="4895850" y="420688"/>
          <p14:tracePt t="41043" x="4711700" y="420688"/>
          <p14:tracePt t="41048" x="4492625" y="401638"/>
          <p14:tracePt t="41055" x="4292600" y="401638"/>
          <p14:tracePt t="41062" x="4110038" y="401638"/>
          <p14:tracePt t="41072" x="3908425" y="401638"/>
          <p14:tracePt t="41076" x="3652838" y="411163"/>
          <p14:tracePt t="41082" x="3424238" y="428625"/>
          <p14:tracePt t="41099" x="3105150" y="474663"/>
          <p14:tracePt t="41119" x="2620963" y="584200"/>
          <p14:tracePt t="41125" x="2520950" y="611188"/>
          <p14:tracePt t="41130" x="2428875" y="639763"/>
          <p14:tracePt t="41138" x="2346325" y="666750"/>
          <p14:tracePt t="41145" x="2236788" y="720725"/>
          <p14:tracePt t="41152" x="2036763" y="822325"/>
          <p14:tracePt t="41160" x="1936750" y="858838"/>
          <p14:tracePt t="41164" x="1781175" y="949325"/>
          <p14:tracePt t="41175" x="1681163" y="1014413"/>
          <p14:tracePt t="41177" x="1598613" y="1077913"/>
          <p14:tracePt t="41186" x="1497013" y="1168400"/>
          <p14:tracePt t="41191" x="1433513" y="1204913"/>
          <p14:tracePt t="41199" x="1350963" y="1277938"/>
          <p14:tracePt t="41207" x="1314450" y="1306513"/>
          <p14:tracePt t="41213" x="1214438" y="1397000"/>
          <p14:tracePt t="41225" x="1141413" y="1452563"/>
          <p14:tracePt t="41234" x="1104900" y="1479550"/>
          <p14:tracePt t="41243" x="1004888" y="1598613"/>
          <p14:tracePt t="41248" x="931863" y="1716088"/>
          <p14:tracePt t="41253" x="858838" y="1835150"/>
          <p14:tracePt t="41261" x="803275" y="1917700"/>
          <p14:tracePt t="41269" x="776288" y="2000250"/>
          <p14:tracePt t="41274" x="749300" y="2063750"/>
          <p14:tracePt t="41282" x="720725" y="2090738"/>
          <p14:tracePt t="41287" x="712788" y="2119313"/>
          <p14:tracePt t="41294" x="684213" y="2155825"/>
          <p14:tracePt t="41302" x="676275" y="2173288"/>
          <p14:tracePt t="41309" x="666750" y="2200275"/>
          <p14:tracePt t="41315" x="657225" y="2228850"/>
          <p14:tracePt t="41324" x="647700" y="2265363"/>
          <p14:tracePt t="41329" x="647700" y="2301875"/>
          <p14:tracePt t="41337" x="630238" y="2338388"/>
          <p14:tracePt t="41345" x="630238" y="2365375"/>
          <p14:tracePt t="41349" x="630238" y="2401888"/>
          <p14:tracePt t="41363" x="630238" y="2465388"/>
          <p14:tracePt t="41371" x="630238" y="2501900"/>
          <p14:tracePt t="41377" x="630238" y="2528888"/>
          <p14:tracePt t="41384" x="630238" y="2565400"/>
          <p14:tracePt t="41392" x="630238" y="2593975"/>
          <p14:tracePt t="41398" x="639763" y="2611438"/>
          <p14:tracePt t="41427" x="657225" y="2684463"/>
          <p14:tracePt t="41436" x="657225" y="2693988"/>
          <p14:tracePt t="41443" x="657225" y="2703513"/>
          <p14:tracePt t="41452" x="657225" y="2711450"/>
          <p14:tracePt t="41457" x="657225" y="2720975"/>
          <p14:tracePt t="41458" x="657225" y="2730500"/>
          <p14:tracePt t="41468" x="666750" y="2747963"/>
          <p14:tracePt t="41477" x="666750" y="2767013"/>
          <p14:tracePt t="41481" x="676275" y="2776538"/>
          <p14:tracePt t="41486" x="676275" y="2784475"/>
          <p14:tracePt t="41494" x="684213" y="2784475"/>
          <p14:tracePt t="41510" x="693738" y="2794000"/>
          <p14:tracePt t="41525" x="703263" y="2803525"/>
          <p14:tracePt t="41547" x="730250" y="2820988"/>
          <p14:tracePt t="41559" x="776288" y="2857500"/>
          <p14:tracePt t="41564" x="785813" y="2857500"/>
          <p14:tracePt t="41570" x="785813" y="2867025"/>
          <p14:tracePt t="41597" x="803275" y="2876550"/>
          <p14:tracePt t="41627" x="812800" y="2876550"/>
          <p14:tracePt t="41654" x="822325" y="2876550"/>
          <p14:tracePt t="41690" x="831850" y="2876550"/>
          <p14:tracePt t="71446" x="831850" y="2930525"/>
          <p14:tracePt t="71453" x="822325" y="2959100"/>
          <p14:tracePt t="71459" x="822325" y="2995613"/>
          <p14:tracePt t="71465" x="803275" y="3049588"/>
          <p14:tracePt t="71476" x="803275" y="3068638"/>
          <p14:tracePt t="71478" x="803275" y="3105150"/>
          <p14:tracePt t="71484" x="793750" y="3122613"/>
          <p14:tracePt t="71492" x="793750" y="3132138"/>
          <p14:tracePt t="71507" x="793750" y="3151188"/>
          <p14:tracePt t="71513" x="785813" y="3159125"/>
          <p14:tracePt t="71520" x="785813" y="3187700"/>
          <p14:tracePt t="71530" x="776288" y="3205163"/>
          <p14:tracePt t="71544" x="776288" y="3232150"/>
          <p14:tracePt t="71547" x="766763" y="3260725"/>
          <p14:tracePt t="71554" x="766763" y="3278188"/>
          <p14:tracePt t="71559" x="766763" y="3297238"/>
          <p14:tracePt t="71565" x="766763" y="3305175"/>
          <p14:tracePt t="71574" x="766763" y="3314700"/>
          <p14:tracePt t="71582" x="766763" y="3333750"/>
          <p14:tracePt t="71587" x="766763" y="3341688"/>
          <p14:tracePt t="71595" x="766763" y="3360738"/>
          <p14:tracePt t="71619" x="766763" y="3378200"/>
          <p14:tracePt t="71630" x="766763" y="3406775"/>
          <p14:tracePt t="71636" x="766763" y="3414713"/>
          <p14:tracePt t="71644" x="766763" y="3424238"/>
          <p14:tracePt t="71647" x="766763" y="3451225"/>
          <p14:tracePt t="71676" x="766763" y="3479800"/>
          <p14:tracePt t="71688" x="766763" y="3497263"/>
          <p14:tracePt t="71693" x="766763" y="3506788"/>
          <p14:tracePt t="71703" x="766763" y="3516313"/>
          <p14:tracePt t="71710" x="766763" y="3533775"/>
          <p14:tracePt t="71720" x="766763" y="3543300"/>
          <p14:tracePt t="71742" x="766763" y="3560763"/>
          <p14:tracePt t="71753" x="766763" y="3570288"/>
          <p14:tracePt t="71760" x="766763" y="3579813"/>
          <p14:tracePt t="71766" x="766763" y="3597275"/>
          <p14:tracePt t="71772" x="766763" y="3616325"/>
          <p14:tracePt t="71779" x="766763" y="3625850"/>
          <p14:tracePt t="71790" x="766763" y="3633788"/>
          <p14:tracePt t="71792" x="766763" y="3643313"/>
          <p14:tracePt t="71800" x="766763" y="3652838"/>
          <p14:tracePt t="71815" x="766763" y="3662363"/>
          <p14:tracePt t="71821" x="776288" y="3662363"/>
          <p14:tracePt t="71840" x="776288" y="3679825"/>
          <p14:tracePt t="71885" x="776288" y="3689350"/>
          <p14:tracePt t="71903" x="776288" y="3698875"/>
          <p14:tracePt t="88554" x="776288" y="3725863"/>
          <p14:tracePt t="88567" x="749300" y="3825875"/>
          <p14:tracePt t="88581" x="730250" y="3881438"/>
          <p14:tracePt t="88590" x="712788" y="3990975"/>
          <p14:tracePt t="88594" x="703263" y="4027488"/>
          <p14:tracePt t="88598" x="703263" y="4054475"/>
          <p14:tracePt t="88608" x="676275" y="4090988"/>
          <p14:tracePt t="88611" x="676275" y="4110038"/>
          <p14:tracePt t="88622" x="676275" y="4137025"/>
          <p14:tracePt t="88643" x="676275" y="4164013"/>
          <p14:tracePt t="88651" x="676275" y="4173538"/>
          <p14:tracePt t="88653" x="676275" y="4191000"/>
          <p14:tracePt t="88661" x="676275" y="4200525"/>
          <p14:tracePt t="88667" x="676275" y="4227513"/>
          <p14:tracePt t="88677" x="676275" y="4246563"/>
          <p14:tracePt t="88689" x="666750" y="4264025"/>
          <p14:tracePt t="88706" x="666750" y="4319588"/>
          <p14:tracePt t="88718" x="666750" y="4346575"/>
          <p14:tracePt t="88725" x="666750" y="4356100"/>
          <p14:tracePt t="88727" x="666750" y="4365625"/>
          <p14:tracePt t="88749" x="666750" y="4383088"/>
          <p14:tracePt t="88777" x="666750" y="4419600"/>
          <p14:tracePt t="88799" x="666750" y="4446588"/>
          <p14:tracePt t="88825" x="666750" y="4502150"/>
          <p14:tracePt t="88848" x="703263" y="4602163"/>
          <p14:tracePt t="88872" x="712788" y="4638675"/>
          <p14:tracePt t="88897" x="712788" y="4675188"/>
          <p14:tracePt t="88921" x="730250" y="4702175"/>
          <p14:tracePt t="88945" x="739775" y="4748213"/>
          <p14:tracePt t="88966" x="766763" y="4784725"/>
          <p14:tracePt t="88991" x="776288" y="4811713"/>
          <p14:tracePt t="89008" x="785813" y="4848225"/>
          <p14:tracePt t="89023" x="785813" y="4867275"/>
          <p14:tracePt t="89037" x="785813" y="4876800"/>
          <p14:tracePt t="89053" x="785813" y="4903788"/>
          <p14:tracePt t="89066" x="793750" y="4913313"/>
          <p14:tracePt t="89079" x="793750" y="4922838"/>
          <p14:tracePt t="89089" x="793750" y="4930775"/>
          <p14:tracePt t="106504" x="676275" y="4930775"/>
          <p14:tracePt t="106517" x="547688" y="4930775"/>
          <p14:tracePt t="106527" x="438150" y="4913313"/>
          <p14:tracePt t="106538" x="100013" y="48482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
            <a:extLst>
              <a:ext uri="{FF2B5EF4-FFF2-40B4-BE49-F238E27FC236}">
                <a16:creationId xmlns:a16="http://schemas.microsoft.com/office/drawing/2014/main" id="{349F89E7-26A6-408D-BDC6-78AC877378D1}"/>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149C541F-4C9C-4260-AFFB-0A5168D8E1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87257003"/>
      </p:ext>
    </p:extLst>
  </p:cSld>
  <p:clrMapOvr>
    <a:masterClrMapping/>
  </p:clrMapOvr>
  <mc:AlternateContent xmlns:mc="http://schemas.openxmlformats.org/markup-compatibility/2006" xmlns:p14="http://schemas.microsoft.com/office/powerpoint/2010/main">
    <mc:Choice Requires="p14">
      <p:transition spd="slow" p14:dur="2000" advTm="31025"/>
    </mc:Choice>
    <mc:Fallback xmlns="">
      <p:transition spd="slow" advTm="31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0">
            <a:extLst>
              <a:ext uri="{FF2B5EF4-FFF2-40B4-BE49-F238E27FC236}">
                <a16:creationId xmlns:a16="http://schemas.microsoft.com/office/drawing/2014/main" id="{EA8D3A7D-8ED5-4C2F-97F3-2C05BFD8FE5D}"/>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A44B113B-2D1A-4FAA-A206-ED934F59A3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67750500"/>
      </p:ext>
    </p:extLst>
  </p:cSld>
  <p:clrMapOvr>
    <a:masterClrMapping/>
  </p:clrMapOvr>
  <mc:AlternateContent xmlns:mc="http://schemas.openxmlformats.org/markup-compatibility/2006" xmlns:p14="http://schemas.microsoft.com/office/powerpoint/2010/main">
    <mc:Choice Requires="p14">
      <p:transition spd="slow" p14:dur="2000" advTm="93287"/>
    </mc:Choice>
    <mc:Fallback xmlns="">
      <p:transition spd="slow" advTm="93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633" x="12045950" y="2968625"/>
          <p14:tracePt t="20646" x="11717338" y="2820988"/>
          <p14:tracePt t="20662" x="11525250" y="2776538"/>
          <p14:tracePt t="20668" x="11187113" y="2630488"/>
          <p14:tracePt t="20670" x="11004550" y="2601913"/>
          <p14:tracePt t="20680" x="10812463" y="2538413"/>
          <p14:tracePt t="20688" x="10702925" y="2492375"/>
          <p14:tracePt t="20691" x="10556875" y="2474913"/>
          <p14:tracePt t="20700" x="10401300" y="2447925"/>
          <p14:tracePt t="20709" x="10145713" y="2411413"/>
          <p14:tracePt t="20713" x="9936163" y="2382838"/>
          <p14:tracePt t="20721" x="9753600" y="2401888"/>
          <p14:tracePt t="20730" x="9644063" y="2401888"/>
          <p14:tracePt t="20734" x="9415463" y="2419350"/>
          <p14:tracePt t="20742" x="9169400" y="2455863"/>
          <p14:tracePt t="20749" x="9023350" y="2484438"/>
          <p14:tracePt t="20754" x="8867775" y="2528888"/>
          <p14:tracePt t="20763" x="8775700" y="2584450"/>
          <p14:tracePt t="20768" x="8556625" y="2647950"/>
          <p14:tracePt t="20775" x="8475663" y="2720975"/>
          <p14:tracePt t="20783" x="8466138" y="2730500"/>
          <p14:tracePt t="20789" x="8447088" y="2730500"/>
          <p14:tracePt t="21459" x="8366125" y="2730500"/>
          <p14:tracePt t="21472" x="8108950" y="2730500"/>
          <p14:tracePt t="21487" x="7954963" y="2730500"/>
          <p14:tracePt t="21496" x="7772400" y="2730500"/>
          <p14:tracePt t="21503" x="7699375" y="2730500"/>
          <p14:tracePt t="21509" x="7607300" y="2730500"/>
          <p14:tracePt t="21517" x="7553325" y="2730500"/>
          <p14:tracePt t="21523" x="7507288" y="2740025"/>
          <p14:tracePt t="21532" x="7434263" y="2747963"/>
          <p14:tracePt t="21537" x="7397750" y="2757488"/>
          <p14:tracePt t="21562" x="7388225" y="2757488"/>
          <p14:tracePt t="24144" x="7480300" y="2757488"/>
          <p14:tracePt t="24150" x="7534275" y="2757488"/>
          <p14:tracePt t="24154" x="7607300" y="2757488"/>
          <p14:tracePt t="24160" x="7662863" y="2757488"/>
          <p14:tracePt t="24166" x="7762875" y="2757488"/>
          <p14:tracePt t="24175" x="7816850" y="2757488"/>
          <p14:tracePt t="24181" x="7889875" y="2757488"/>
          <p14:tracePt t="24188" x="7981950" y="2757488"/>
          <p14:tracePt t="24196" x="8035925" y="2776538"/>
          <p14:tracePt t="24202" x="8118475" y="2776538"/>
          <p14:tracePt t="24212" x="8191500" y="2776538"/>
          <p14:tracePt t="24213" x="8264525" y="2776538"/>
          <p14:tracePt t="24225" x="8356600" y="2776538"/>
          <p14:tracePt t="24243" x="8493125" y="2767013"/>
          <p14:tracePt t="24253" x="8602663" y="2767013"/>
          <p14:tracePt t="24260" x="8658225" y="2757488"/>
          <p14:tracePt t="24274" x="8775700" y="2747963"/>
          <p14:tracePt t="24279" x="8848725" y="2747963"/>
          <p14:tracePt t="24283" x="8913813" y="2740025"/>
          <p14:tracePt t="24294" x="9004300" y="2740025"/>
          <p14:tracePt t="24306" x="9096375" y="2740025"/>
          <p14:tracePt t="24320" x="9223375" y="2740025"/>
          <p14:tracePt t="24327" x="9342438" y="2740025"/>
          <p14:tracePt t="24332" x="9378950" y="2740025"/>
          <p14:tracePt t="24338" x="9434513" y="2740025"/>
          <p14:tracePt t="24346" x="9461500" y="2740025"/>
          <p14:tracePt t="24354" x="9498013" y="2740025"/>
          <p14:tracePt t="24359" x="9534525" y="2740025"/>
          <p14:tracePt t="24367" x="9561513" y="2740025"/>
          <p14:tracePt t="24378" x="9607550" y="2740025"/>
          <p14:tracePt t="24383" x="9661525" y="2740025"/>
          <p14:tracePt t="24386" x="9690100" y="2740025"/>
          <p14:tracePt t="24395" x="9744075" y="2740025"/>
          <p14:tracePt t="24400" x="9799638" y="2740025"/>
          <p14:tracePt t="24409" x="9817100" y="2740025"/>
          <p14:tracePt t="24416" x="9872663" y="2740025"/>
          <p14:tracePt t="24421" x="9890125" y="2740025"/>
          <p14:tracePt t="24430" x="9918700" y="2730500"/>
          <p14:tracePt t="24438" x="9945688" y="2730500"/>
          <p14:tracePt t="24441" x="9955213" y="2730500"/>
          <p14:tracePt t="24449" x="9982200" y="2730500"/>
          <p14:tracePt t="24458" x="9991725" y="2730500"/>
          <p14:tracePt t="24462" x="10009188" y="2730500"/>
          <p14:tracePt t="24469" x="10036175" y="2730500"/>
          <p14:tracePt t="24477" x="10055225" y="2730500"/>
          <p14:tracePt t="24483" x="10072688" y="2730500"/>
          <p14:tracePt t="24490" x="10082213" y="2730500"/>
          <p14:tracePt t="24505" x="10101263" y="2730500"/>
          <p14:tracePt t="24514" x="10128250" y="2730500"/>
          <p14:tracePt t="24516" x="10137775" y="2730500"/>
          <p14:tracePt t="24524" x="10145713" y="2730500"/>
          <p14:tracePt t="24531" x="10155238" y="2730500"/>
          <p14:tracePt t="24537" x="10174288" y="2730500"/>
          <p14:tracePt t="24546" x="10182225" y="2730500"/>
          <p14:tracePt t="24567" x="10274300" y="2730500"/>
          <p14:tracePt t="24574" x="10347325" y="2730500"/>
          <p14:tracePt t="24580" x="10401300" y="2740025"/>
          <p14:tracePt t="24587" x="10447338" y="2747963"/>
          <p14:tracePt t="24593" x="10474325" y="2757488"/>
          <p14:tracePt t="24600" x="10493375" y="2767013"/>
          <p14:tracePt t="24605" x="10510838" y="2776538"/>
          <p14:tracePt t="24614" x="10529888" y="2776538"/>
          <p14:tracePt t="24620" x="10539413" y="2784475"/>
          <p14:tracePt t="24648" x="10575925" y="2794000"/>
          <p14:tracePt t="52683" x="10493375" y="2767013"/>
          <p14:tracePt t="52703" x="10128250" y="2611438"/>
          <p14:tracePt t="52718" x="9863138" y="2474913"/>
          <p14:tracePt t="52720" x="9653588" y="2355850"/>
          <p14:tracePt t="52727" x="9424988" y="2265363"/>
          <p14:tracePt t="52734" x="9232900" y="2219325"/>
          <p14:tracePt t="52740" x="9086850" y="2127250"/>
          <p14:tracePt t="52748" x="8894763" y="2063750"/>
          <p14:tracePt t="52757" x="8612188" y="1944688"/>
          <p14:tracePt t="52762" x="8393113" y="1890713"/>
          <p14:tracePt t="52767" x="8064500" y="1808163"/>
          <p14:tracePt t="52786" x="7626350" y="1744663"/>
          <p14:tracePt t="52800" x="6931025" y="1679575"/>
          <p14:tracePt t="52807" x="6731000" y="1662113"/>
          <p14:tracePt t="52822" x="5954713" y="1662113"/>
          <p14:tracePt t="52833" x="5287963" y="1735138"/>
          <p14:tracePt t="52836" x="4813300" y="1808163"/>
          <p14:tracePt t="52845" x="4375150" y="1927225"/>
          <p14:tracePt t="52853" x="4073525" y="2027238"/>
          <p14:tracePt t="52857" x="3552825" y="2173288"/>
          <p14:tracePt t="52865" x="3132138" y="2309813"/>
          <p14:tracePt t="52898" x="2136775" y="2813050"/>
          <p14:tracePt t="52916" x="766763" y="3516313"/>
          <p14:tracePt t="52923" x="474663" y="3698875"/>
          <p14:tracePt t="52927" x="100013" y="3981450"/>
          <p14:tracePt t="54803" x="55563" y="3808413"/>
          <p14:tracePt t="54810" x="63500" y="3808413"/>
          <p14:tracePt t="54820" x="92075" y="3798888"/>
          <p14:tracePt t="54825" x="100013" y="3798888"/>
          <p14:tracePt t="54826" x="136525" y="3789363"/>
          <p14:tracePt t="54836" x="155575" y="3789363"/>
          <p14:tracePt t="54846" x="173038" y="3779838"/>
          <p14:tracePt t="54849" x="192088" y="3779838"/>
          <p14:tracePt t="54874" x="238125" y="3771900"/>
          <p14:tracePt t="54889" x="265113" y="3771900"/>
          <p14:tracePt t="54903" x="311150" y="3771900"/>
          <p14:tracePt t="54913" x="355600" y="3771900"/>
          <p14:tracePt t="54916" x="365125" y="3771900"/>
          <p14:tracePt t="54926" x="374650" y="3771900"/>
          <p14:tracePt t="54934" x="401638" y="3771900"/>
          <p14:tracePt t="54937" x="420688" y="3771900"/>
          <p14:tracePt t="54946" x="428625" y="3771900"/>
          <p14:tracePt t="54959" x="447675" y="3771900"/>
          <p14:tracePt t="54969" x="465138" y="3771900"/>
          <p14:tracePt t="54985" x="493713" y="3771900"/>
          <p14:tracePt t="54996" x="511175" y="3771900"/>
          <p14:tracePt t="55001" x="520700" y="3771900"/>
          <p14:tracePt t="55022" x="530225" y="3771900"/>
          <p14:tracePt t="55039" x="538163" y="3771900"/>
          <p14:tracePt t="55050" x="547688" y="3771900"/>
          <p14:tracePt t="55059" x="566738" y="3771900"/>
          <p14:tracePt t="55065" x="574675" y="3771900"/>
          <p14:tracePt t="55090" x="584200" y="3771900"/>
          <p14:tracePt t="55119" x="593725" y="3771900"/>
          <p14:tracePt t="55143" x="611188" y="3771900"/>
          <p14:tracePt t="55157" x="620713" y="3771900"/>
          <p14:tracePt t="55168" x="639763" y="3771900"/>
          <p14:tracePt t="55178" x="639763" y="3779838"/>
          <p14:tracePt t="55190" x="647700" y="3779838"/>
          <p14:tracePt t="55215" x="657225" y="3779838"/>
          <p14:tracePt t="75516" x="639763" y="3862388"/>
          <p14:tracePt t="75522" x="630238" y="3908425"/>
          <p14:tracePt t="75529" x="620713" y="3935413"/>
          <p14:tracePt t="75539" x="611188" y="3963988"/>
          <p14:tracePt t="75549" x="603250" y="4027488"/>
          <p14:tracePt t="75552" x="584200" y="4044950"/>
          <p14:tracePt t="75561" x="584200" y="4054475"/>
          <p14:tracePt t="75570" x="574675" y="4081463"/>
          <p14:tracePt t="75582" x="574675" y="4090988"/>
          <p14:tracePt t="75587" x="574675" y="4110038"/>
          <p14:tracePt t="75593" x="566738" y="4117975"/>
          <p14:tracePt t="75605" x="566738" y="4127500"/>
          <p14:tracePt t="75619" x="566738" y="4146550"/>
          <p14:tracePt t="75638" x="566738" y="4191000"/>
          <p14:tracePt t="75651" x="566738" y="4200525"/>
          <p14:tracePt t="75657" x="566738" y="4210050"/>
          <p14:tracePt t="75663" x="566738" y="4219575"/>
          <p14:tracePt t="75670" x="566738" y="4227513"/>
          <p14:tracePt t="75679" x="566738" y="4246563"/>
          <p14:tracePt t="75683" x="566738" y="4256088"/>
          <p14:tracePt t="75692" x="566738" y="4264025"/>
          <p14:tracePt t="75699" x="566738" y="4273550"/>
          <p14:tracePt t="75713" x="566738" y="4283075"/>
          <p14:tracePt t="75721" x="566738" y="4292600"/>
          <p14:tracePt t="75723" x="566738" y="4300538"/>
          <p14:tracePt t="75731" x="566738" y="4310063"/>
          <p14:tracePt t="75744" x="566738" y="4319588"/>
          <p14:tracePt t="75747" x="566738" y="4329113"/>
          <p14:tracePt t="75753" x="566738" y="4337050"/>
          <p14:tracePt t="75761" x="566738" y="4356100"/>
          <p14:tracePt t="75766" x="566738" y="4365625"/>
          <p14:tracePt t="75774" x="584200" y="4383088"/>
          <p14:tracePt t="75780" x="584200" y="4392613"/>
          <p14:tracePt t="75787" x="584200" y="4402138"/>
          <p14:tracePt t="75795" x="584200" y="4429125"/>
          <p14:tracePt t="75822" x="593725" y="4446588"/>
          <p14:tracePt t="75837" x="593725" y="4475163"/>
          <p14:tracePt t="75849" x="603250" y="4502150"/>
          <p14:tracePt t="75860" x="603250" y="4511675"/>
          <p14:tracePt t="75863" x="603250" y="4519613"/>
          <p14:tracePt t="75869" x="603250" y="4529138"/>
          <p14:tracePt t="75879" x="603250" y="4538663"/>
          <p14:tracePt t="75894" x="603250" y="4556125"/>
          <p14:tracePt t="75914" x="603250" y="4584700"/>
          <p14:tracePt t="75931" x="603250" y="4602163"/>
          <p14:tracePt t="75944" x="603250" y="4621213"/>
          <p14:tracePt t="75956" x="603250" y="4629150"/>
          <p14:tracePt t="75958" x="603250" y="4638675"/>
          <p14:tracePt t="75966" x="603250" y="4657725"/>
          <p14:tracePt t="76006" x="603250" y="4684713"/>
          <p14:tracePt t="76026" x="603250" y="4721225"/>
          <p14:tracePt t="76051" x="603250" y="4738688"/>
          <p14:tracePt t="76074" x="603250" y="4767263"/>
          <p14:tracePt t="76097" x="593725" y="4784725"/>
          <p14:tracePt t="76122" x="593725" y="4811713"/>
          <p14:tracePt t="76144" x="593725" y="4840288"/>
          <p14:tracePt t="76169" x="593725" y="4857750"/>
          <p14:tracePt t="76190" x="593725" y="4894263"/>
          <p14:tracePt t="76215" x="593725" y="4913313"/>
          <p14:tracePt t="76236" x="593725" y="4930775"/>
          <p14:tracePt t="76253" x="593725" y="4940300"/>
          <p14:tracePt t="76278" x="593725" y="4949825"/>
          <p14:tracePt t="82993" x="630238" y="4949825"/>
          <p14:tracePt t="83000" x="720725" y="4949825"/>
          <p14:tracePt t="83019" x="958850" y="4949825"/>
          <p14:tracePt t="83028" x="1041400" y="4959350"/>
          <p14:tracePt t="83031" x="1131888" y="4959350"/>
          <p14:tracePt t="83039" x="1204913" y="4959350"/>
          <p14:tracePt t="83046" x="1277938" y="4959350"/>
          <p14:tracePt t="83051" x="1370013" y="4959350"/>
          <p14:tracePt t="83059" x="1460500" y="4959350"/>
          <p14:tracePt t="83080" x="1635125" y="4959350"/>
          <p14:tracePt t="83094" x="1808163" y="4930775"/>
          <p14:tracePt t="83102" x="1881188" y="4922838"/>
          <p14:tracePt t="83113" x="2054225" y="4894263"/>
          <p14:tracePt t="83120" x="2182813" y="4876800"/>
          <p14:tracePt t="83127" x="2273300" y="4876800"/>
          <p14:tracePt t="83133" x="2411413" y="4867275"/>
          <p14:tracePt t="83141" x="2465388" y="4848225"/>
          <p14:tracePt t="83148" x="2547938" y="4840288"/>
          <p14:tracePt t="83154" x="2620963" y="4811713"/>
          <p14:tracePt t="83162" x="2713038" y="4811713"/>
          <p14:tracePt t="83168" x="2813050" y="4803775"/>
          <p14:tracePt t="83177" x="2867025" y="4803775"/>
          <p14:tracePt t="83181" x="2959100" y="4803775"/>
          <p14:tracePt t="83190" x="3013075" y="4803775"/>
          <p14:tracePt t="83197" x="3105150" y="4784725"/>
          <p14:tracePt t="83201" x="3168650" y="4784725"/>
          <p14:tracePt t="83210" x="3205163" y="4775200"/>
          <p14:tracePt t="83219" x="3251200" y="4775200"/>
          <p14:tracePt t="83223" x="3306763" y="4775200"/>
          <p14:tracePt t="83230" x="3360738" y="4767263"/>
          <p14:tracePt t="83241" x="3406775" y="4767263"/>
          <p14:tracePt t="83243" x="3433763" y="4757738"/>
          <p14:tracePt t="83251" x="3489325" y="4738688"/>
          <p14:tracePt t="83257" x="3516313" y="4738688"/>
          <p14:tracePt t="83263" x="3552825" y="4738688"/>
          <p14:tracePt t="83272" x="3589338" y="4730750"/>
          <p14:tracePt t="83278" x="3606800" y="4730750"/>
          <p14:tracePt t="83296" x="3652838" y="4730750"/>
          <p14:tracePt t="83302" x="3679825" y="4730750"/>
          <p14:tracePt t="83308" x="3698875" y="4730750"/>
          <p14:tracePt t="83312" x="3716338" y="4730750"/>
          <p14:tracePt t="83323" x="3735388" y="4730750"/>
          <p14:tracePt t="83324" x="3752850" y="4730750"/>
          <p14:tracePt t="83337" x="3781425" y="4730750"/>
          <p14:tracePt t="83347" x="3798888" y="4730750"/>
          <p14:tracePt t="83353" x="3835400" y="4738688"/>
          <p14:tracePt t="83360" x="3871913" y="4748213"/>
          <p14:tracePt t="83368" x="3890963" y="4757738"/>
          <p14:tracePt t="83373" x="3917950" y="4775200"/>
          <p14:tracePt t="83380" x="3935413" y="4784725"/>
          <p14:tracePt t="83392" x="3944938" y="4784725"/>
          <p14:tracePt t="83394" x="3981450" y="4811713"/>
          <p14:tracePt t="83402" x="4000500" y="4821238"/>
          <p14:tracePt t="83419" x="4064000" y="4840288"/>
          <p14:tracePt t="83436" x="4137025" y="4867275"/>
          <p14:tracePt t="83446" x="4183063" y="4876800"/>
          <p14:tracePt t="83454" x="4210050" y="4884738"/>
          <p14:tracePt t="83457" x="4246563" y="4894263"/>
          <p14:tracePt t="83463" x="4302125" y="4913313"/>
          <p14:tracePt t="83485" x="4356100" y="4922838"/>
          <p14:tracePt t="83495" x="4419600" y="4940300"/>
          <p14:tracePt t="83500" x="4448175" y="4940300"/>
          <p14:tracePt t="83511" x="4492625" y="4949825"/>
          <p14:tracePt t="83521" x="4538663" y="4959350"/>
          <p14:tracePt t="83524" x="4557713" y="4959350"/>
          <p14:tracePt t="83533" x="4594225" y="4959350"/>
          <p14:tracePt t="83542" x="4621213" y="4959350"/>
          <p14:tracePt t="83544" x="4638675" y="4959350"/>
          <p14:tracePt t="83567" x="4711700" y="4959350"/>
          <p14:tracePt t="83585" x="4784725" y="4959350"/>
          <p14:tracePt t="84400" x="4740275" y="4959350"/>
          <p14:tracePt t="84407" x="4648200" y="4976813"/>
          <p14:tracePt t="84419" x="4484688" y="4986338"/>
          <p14:tracePt t="84435" x="4310063" y="4995863"/>
          <p14:tracePt t="84446" x="4110038" y="5013325"/>
          <p14:tracePt t="84459" x="3963988" y="5013325"/>
          <p14:tracePt t="84462" x="3871913" y="5022850"/>
          <p14:tracePt t="84464" x="3771900" y="5022850"/>
          <p14:tracePt t="84475" x="3679825" y="5022850"/>
          <p14:tracePt t="84480" x="3570288" y="5022850"/>
          <p14:tracePt t="84487" x="3479800" y="5022850"/>
          <p14:tracePt t="84494" x="3333750" y="5022850"/>
          <p14:tracePt t="84501" x="3224213" y="5022850"/>
          <p14:tracePt t="84509" x="3078163" y="5022850"/>
          <p14:tracePt t="84512" x="2968625" y="5022850"/>
          <p14:tracePt t="84522" x="2859088" y="5022850"/>
          <p14:tracePt t="84530" x="2767013" y="5022850"/>
          <p14:tracePt t="84533" x="2657475" y="5022850"/>
          <p14:tracePt t="84542" x="2547938" y="5022850"/>
          <p14:tracePt t="84551" x="2438400" y="5022850"/>
          <p14:tracePt t="84555" x="2365375" y="5022850"/>
          <p14:tracePt t="84562" x="2273300" y="5022850"/>
          <p14:tracePt t="84574" x="2163763" y="5022850"/>
          <p14:tracePt t="84576" x="2127250" y="5022850"/>
          <p14:tracePt t="84582" x="2046288" y="5022850"/>
          <p14:tracePt t="84590" x="1990725" y="5022850"/>
          <p14:tracePt t="84596" x="1917700" y="5022850"/>
          <p14:tracePt t="84604" x="1890713" y="5022850"/>
          <p14:tracePt t="84610" x="1790700" y="5022850"/>
          <p14:tracePt t="84618" x="1754188" y="5032375"/>
          <p14:tracePt t="84623" x="1671638" y="5049838"/>
          <p14:tracePt t="84643" x="1598613" y="5059363"/>
          <p14:tracePt t="84663" x="1470025" y="5059363"/>
          <p14:tracePt t="84671" x="1443038" y="5059363"/>
          <p14:tracePt t="84678" x="1397000" y="5059363"/>
          <p14:tracePt t="84686" x="1370013" y="5059363"/>
          <p14:tracePt t="84696" x="1306513" y="5059363"/>
          <p14:tracePt t="84699" x="1270000" y="5059363"/>
          <p14:tracePt t="84706" x="1241425" y="5059363"/>
          <p14:tracePt t="84713" x="1177925" y="5059363"/>
          <p14:tracePt t="84722" x="1141413" y="5059363"/>
          <p14:tracePt t="84727" x="1104900" y="5059363"/>
          <p14:tracePt t="84735" x="1077913" y="5059363"/>
          <p14:tracePt t="84750" x="1014413" y="5059363"/>
          <p14:tracePt t="84764" x="968375" y="5059363"/>
          <p14:tracePt t="84777" x="931863" y="5059363"/>
          <p14:tracePt t="84787" x="895350" y="5059363"/>
          <p14:tracePt t="84789" x="876300" y="5059363"/>
          <p14:tracePt t="84796" x="849313" y="5059363"/>
          <p14:tracePt t="84809" x="812800" y="5076825"/>
          <p14:tracePt t="84815" x="803275" y="5076825"/>
          <p14:tracePt t="84826" x="793750" y="5076825"/>
          <p14:tracePt t="84843" x="785813" y="5086350"/>
          <p14:tracePt t="84858" x="757238" y="5095875"/>
          <p14:tracePt t="84864" x="749300" y="5095875"/>
          <p14:tracePt t="84870" x="720725" y="5095875"/>
          <p14:tracePt t="84886" x="703263" y="5095875"/>
          <p14:tracePt t="84905" x="676275" y="5105400"/>
          <p14:tracePt t="84912" x="630238" y="5105400"/>
          <p14:tracePt t="84918" x="603250" y="5113338"/>
          <p14:tracePt t="84925" x="593725" y="5113338"/>
          <p14:tracePt t="84936" x="566738" y="5113338"/>
          <p14:tracePt t="84958" x="520700" y="5113338"/>
          <p14:tracePt t="84961" x="511175" y="5113338"/>
          <p14:tracePt t="84966" x="501650" y="5113338"/>
          <p14:tracePt t="84980" x="493713" y="5113338"/>
          <p14:tracePt t="84996" x="484188" y="5113338"/>
          <p14:tracePt t="86103" x="484188" y="5105400"/>
          <p14:tracePt t="86110" x="484188" y="5076825"/>
          <p14:tracePt t="86117" x="484188" y="5068888"/>
          <p14:tracePt t="86137" x="484188" y="5059363"/>
          <p14:tracePt t="86148" x="484188" y="5032375"/>
          <p14:tracePt t="86183" x="484188" y="5022850"/>
          <p14:tracePt t="86208" x="484188" y="5013325"/>
          <p14:tracePt t="86241" x="484188" y="5003800"/>
          <p14:tracePt t="86274" x="493713" y="4995863"/>
          <p14:tracePt t="86308" x="493713" y="4986338"/>
          <p14:tracePt t="86337" x="493713" y="4976813"/>
          <p14:tracePt t="90951" x="438150" y="495935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1">
            <a:extLst>
              <a:ext uri="{FF2B5EF4-FFF2-40B4-BE49-F238E27FC236}">
                <a16:creationId xmlns:a16="http://schemas.microsoft.com/office/drawing/2014/main" id="{628EDEA3-8FC8-42CE-9AA9-56158C877958}"/>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F8326EF8-A056-4FB9-9D8B-2B8C8AB535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76084974"/>
      </p:ext>
    </p:extLst>
  </p:cSld>
  <p:clrMapOvr>
    <a:masterClrMapping/>
  </p:clrMapOvr>
  <mc:AlternateContent xmlns:mc="http://schemas.openxmlformats.org/markup-compatibility/2006" xmlns:p14="http://schemas.microsoft.com/office/powerpoint/2010/main">
    <mc:Choice Requires="p14">
      <p:transition spd="slow" p14:dur="2000" advTm="74052"/>
    </mc:Choice>
    <mc:Fallback xmlns="">
      <p:transition spd="slow" advTm="74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2">
            <a:extLst>
              <a:ext uri="{FF2B5EF4-FFF2-40B4-BE49-F238E27FC236}">
                <a16:creationId xmlns:a16="http://schemas.microsoft.com/office/drawing/2014/main" id="{4F192CC3-3F52-4F53-B594-2EB2B0F89504}"/>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3C9B9364-68FE-44CC-8F59-1A65E8FCF3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06564826"/>
      </p:ext>
    </p:extLst>
  </p:cSld>
  <p:clrMapOvr>
    <a:masterClrMapping/>
  </p:clrMapOvr>
  <mc:AlternateContent xmlns:mc="http://schemas.openxmlformats.org/markup-compatibility/2006" xmlns:p14="http://schemas.microsoft.com/office/powerpoint/2010/main">
    <mc:Choice Requires="p14">
      <p:transition spd="slow" p14:dur="2000" advTm="75474"/>
    </mc:Choice>
    <mc:Fallback xmlns="">
      <p:transition spd="slow" advTm="7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09" x="10685463" y="2173288"/>
          <p14:tracePt t="1022" x="9698038" y="1963738"/>
          <p14:tracePt t="1028" x="9251950" y="1844675"/>
          <p14:tracePt t="1030" x="8593138" y="1708150"/>
          <p14:tracePt t="1055" x="6877050" y="1360488"/>
          <p14:tracePt t="1062" x="6438900" y="1241425"/>
          <p14:tracePt t="1065" x="5862638" y="1168400"/>
          <p14:tracePt t="1072" x="5397500" y="1123950"/>
          <p14:tracePt t="1081" x="4968875" y="1050925"/>
          <p14:tracePt t="1085" x="4392613" y="976313"/>
          <p14:tracePt t="1095" x="4000500" y="931863"/>
          <p14:tracePt t="1101" x="3552825" y="912813"/>
          <p14:tracePt t="1106" x="2913063" y="885825"/>
          <p14:tracePt t="1115" x="2603500" y="895350"/>
          <p14:tracePt t="1124" x="2082800" y="895350"/>
          <p14:tracePt t="1128" x="1562100" y="922338"/>
          <p14:tracePt t="1135" x="1277938" y="958850"/>
          <p14:tracePt t="1143" x="739775" y="1031875"/>
          <p14:tracePt t="1147" x="319088" y="1050925"/>
          <p14:tracePt t="8389" x="219075" y="2146300"/>
          <p14:tracePt t="9396" x="201613" y="2127250"/>
          <p14:tracePt t="9410" x="82550" y="2009775"/>
          <p14:tracePt t="9416" x="26988" y="1944688"/>
          <p14:tracePt t="10860" x="977900" y="968375"/>
          <p14:tracePt t="10860" x="1397000" y="1150938"/>
          <p14:tracePt t="10860" x="1863725" y="1343025"/>
          <p14:tracePt t="10860" x="2192338" y="1543050"/>
          <p14:tracePt t="10860" x="2538413" y="1671638"/>
          <p14:tracePt t="10860" x="2922588" y="1835150"/>
          <p14:tracePt t="10860" x="3333750" y="1944688"/>
          <p14:tracePt t="10860" x="3606800" y="2063750"/>
          <p14:tracePt t="10860" x="4037013" y="2255838"/>
          <p14:tracePt t="10860" x="4502150" y="2474913"/>
          <p14:tracePt t="10860" x="4857750" y="2657475"/>
          <p14:tracePt t="10860" x="5224463" y="2857500"/>
          <p14:tracePt t="10860" x="5680075" y="3049588"/>
          <p14:tracePt t="10860" x="6110288" y="3241675"/>
          <p14:tracePt t="10860" x="6456363" y="3397250"/>
          <p14:tracePt t="10860" x="7516813" y="3881438"/>
          <p14:tracePt t="10860" x="8220075" y="4164013"/>
          <p14:tracePt t="10860" x="8383588" y="4227513"/>
          <p14:tracePt t="10860" x="8556625" y="4300538"/>
          <p14:tracePt t="10860" x="8858250" y="4419600"/>
          <p14:tracePt t="10860" x="9142413" y="4556125"/>
          <p14:tracePt t="10860" x="9305925" y="3898900"/>
          <p14:tracePt t="10860" x="9424988" y="3470275"/>
          <p14:tracePt t="10860" x="9617075" y="2584450"/>
          <p14:tracePt t="10860" x="9744075" y="2273300"/>
          <p14:tracePt t="10860" x="9853613" y="1935163"/>
          <p14:tracePt t="10860" x="10036175" y="1306513"/>
          <p14:tracePt t="10860" x="10118725" y="1004888"/>
          <p14:tracePt t="10860" x="10247313" y="757238"/>
          <p14:tracePt t="10860" x="10493375" y="46038"/>
          <p14:tracePt t="20001" x="173038" y="1277938"/>
          <p14:tracePt t="20008" x="338138" y="1314450"/>
          <p14:tracePt t="20022" x="530225" y="1370013"/>
          <p14:tracePt t="20025" x="620713" y="1379538"/>
          <p14:tracePt t="20034" x="785813" y="1406525"/>
          <p14:tracePt t="20044" x="876300" y="1406525"/>
          <p14:tracePt t="20048" x="1041400" y="1406525"/>
          <p14:tracePt t="20055" x="1123950" y="1423988"/>
          <p14:tracePt t="20063" x="1306513" y="1423988"/>
          <p14:tracePt t="20068" x="1379538" y="1423988"/>
          <p14:tracePt t="20079" x="1543050" y="1423988"/>
          <p14:tracePt t="20083" x="1671638" y="1423988"/>
          <p14:tracePt t="20100" x="1890713" y="1433513"/>
          <p14:tracePt t="20107" x="1973263" y="1460500"/>
          <p14:tracePt t="20118" x="2200275" y="1552575"/>
          <p14:tracePt t="20137" x="2355850" y="1606550"/>
          <p14:tracePt t="20144" x="2547938" y="1662113"/>
          <p14:tracePt t="20151" x="2730500" y="1689100"/>
          <p14:tracePt t="20160" x="2776538" y="1689100"/>
          <p14:tracePt t="20163" x="2886075" y="1689100"/>
          <p14:tracePt t="20171" x="2976563" y="1689100"/>
          <p14:tracePt t="20180" x="3049588" y="1689100"/>
          <p14:tracePt t="20185" x="3178175" y="1708150"/>
          <p14:tracePt t="20192" x="3270250" y="1708150"/>
          <p14:tracePt t="20198" x="3406775" y="1716088"/>
          <p14:tracePt t="20204" x="3533775" y="1735138"/>
          <p14:tracePt t="20214" x="3589338" y="1744663"/>
          <p14:tracePt t="20219" x="3725863" y="1789113"/>
          <p14:tracePt t="20229" x="3890963" y="1817688"/>
          <p14:tracePt t="20243" x="3990975" y="1881188"/>
          <p14:tracePt t="28265" x="3862388" y="1963738"/>
          <p14:tracePt t="28283" x="3579813" y="2163763"/>
          <p14:tracePt t="28301" x="3406775" y="2246313"/>
          <p14:tracePt t="28311" x="3241675" y="2328863"/>
          <p14:tracePt t="28313" x="3159125" y="2365375"/>
          <p14:tracePt t="28320" x="3059113" y="2411413"/>
          <p14:tracePt t="28330" x="2968625" y="2465388"/>
          <p14:tracePt t="28333" x="2867025" y="2511425"/>
          <p14:tracePt t="28342" x="2786063" y="2538413"/>
          <p14:tracePt t="28363" x="2611438" y="2601913"/>
          <p14:tracePt t="28378" x="2465388" y="2647950"/>
          <p14:tracePt t="28382" x="2374900" y="2657475"/>
          <p14:tracePt t="28414" x="2127250" y="2711450"/>
          <p14:tracePt t="28418" x="2046288" y="2720975"/>
          <p14:tracePt t="28424" x="1973263" y="2740025"/>
          <p14:tracePt t="28449" x="1854200" y="2757488"/>
          <p14:tracePt t="28479" x="1625600" y="2820988"/>
          <p14:tracePt t="28502" x="1525588" y="2849563"/>
          <p14:tracePt t="28527" x="1343025" y="2876550"/>
          <p14:tracePt t="28551" x="1177925" y="2894013"/>
          <p14:tracePt t="28575" x="1087438" y="2930525"/>
          <p14:tracePt t="28602" x="977900" y="2959100"/>
          <p14:tracePt t="28631" x="876300" y="2976563"/>
          <p14:tracePt t="28646" x="766763" y="2986088"/>
          <p14:tracePt t="28665" x="666750" y="2986088"/>
          <p14:tracePt t="28680" x="603250" y="2986088"/>
          <p14:tracePt t="28693" x="584200" y="2995613"/>
          <p14:tracePt t="28713" x="557213" y="2995613"/>
          <p14:tracePt t="28728" x="501650" y="3022600"/>
          <p14:tracePt t="28746" x="484188" y="3032125"/>
          <p14:tracePt t="28760" x="474663" y="3032125"/>
          <p14:tracePt t="28796" x="465138" y="3041650"/>
          <p14:tracePt t="28859" x="457200" y="3041650"/>
          <p14:tracePt t="49389" x="457200" y="3059113"/>
          <p14:tracePt t="49394" x="457200" y="3151188"/>
          <p14:tracePt t="49401" x="457200" y="3178175"/>
          <p14:tracePt t="49411" x="457200" y="3205163"/>
          <p14:tracePt t="49416" x="457200" y="3251200"/>
          <p14:tracePt t="49421" x="457200" y="3305175"/>
          <p14:tracePt t="49428" x="457200" y="3324225"/>
          <p14:tracePt t="49435" x="457200" y="3360738"/>
          <p14:tracePt t="49443" x="465138" y="3387725"/>
          <p14:tracePt t="49450" x="465138" y="3424238"/>
          <p14:tracePt t="49455" x="474663" y="3460750"/>
          <p14:tracePt t="49463" x="474663" y="3479800"/>
          <p14:tracePt t="49471" x="484188" y="3497263"/>
          <p14:tracePt t="49476" x="501650" y="3533775"/>
          <p14:tracePt t="49483" x="501650" y="3560763"/>
          <p14:tracePt t="49491" x="511175" y="3589338"/>
          <p14:tracePt t="49497" x="511175" y="3616325"/>
          <p14:tracePt t="49504" x="511175" y="3643313"/>
          <p14:tracePt t="49514" x="511175" y="3689350"/>
          <p14:tracePt t="49519" x="511175" y="3706813"/>
          <p14:tracePt t="49523" x="511175" y="3725863"/>
          <p14:tracePt t="49531" x="511175" y="3743325"/>
          <p14:tracePt t="49541" x="511175" y="3771900"/>
          <p14:tracePt t="49548" x="511175" y="3789363"/>
          <p14:tracePt t="49553" x="511175" y="3808413"/>
          <p14:tracePt t="49562" x="511175" y="3825875"/>
          <p14:tracePt t="49565" x="511175" y="3852863"/>
          <p14:tracePt t="49575" x="511175" y="3871913"/>
          <p14:tracePt t="49583" x="511175" y="3889375"/>
          <p14:tracePt t="49588" x="511175" y="3908425"/>
          <p14:tracePt t="49594" x="511175" y="3927475"/>
          <p14:tracePt t="49600" x="511175" y="3935413"/>
          <p14:tracePt t="49609" x="511175" y="3954463"/>
          <p14:tracePt t="49614" x="511175" y="3971925"/>
          <p14:tracePt t="49621" x="511175" y="3990975"/>
          <p14:tracePt t="49630" x="511175" y="4008438"/>
          <p14:tracePt t="49635" x="511175" y="4037013"/>
          <p14:tracePt t="49644" x="511175" y="4054475"/>
          <p14:tracePt t="49651" x="511175" y="4064000"/>
          <p14:tracePt t="49656" x="511175" y="4081463"/>
          <p14:tracePt t="49663" x="511175" y="4100513"/>
          <p14:tracePt t="49669" x="511175" y="4127500"/>
          <p14:tracePt t="49676" x="511175" y="4137025"/>
          <p14:tracePt t="49685" x="511175" y="4154488"/>
          <p14:tracePt t="49692" x="511175" y="4173538"/>
          <p14:tracePt t="49708" x="520700" y="4210050"/>
          <p14:tracePt t="49719" x="547688" y="4237038"/>
          <p14:tracePt t="49736" x="574675" y="4264025"/>
          <p14:tracePt t="49741" x="584200" y="4273550"/>
          <p14:tracePt t="49753" x="593725" y="4292600"/>
          <p14:tracePt t="49773" x="603250" y="4310063"/>
          <p14:tracePt t="49780" x="603250" y="4319588"/>
          <p14:tracePt t="49787" x="611188" y="4319588"/>
          <p14:tracePt t="49808" x="611188" y="4329113"/>
          <p14:tracePt t="49822" x="630238" y="4329113"/>
          <p14:tracePt t="49842" x="630238" y="4337050"/>
          <p14:tracePt t="49855" x="639763" y="4337050"/>
          <p14:tracePt t="49972" x="647700" y="4337050"/>
          <p14:tracePt t="50040" x="657225" y="4337050"/>
          <p14:tracePt t="63031" x="657225" y="4392613"/>
          <p14:tracePt t="63041" x="657225" y="4446588"/>
          <p14:tracePt t="63048" x="657225" y="4475163"/>
          <p14:tracePt t="63055" x="666750" y="4511675"/>
          <p14:tracePt t="63060" x="666750" y="4548188"/>
          <p14:tracePt t="63064" x="666750" y="4565650"/>
          <p14:tracePt t="63072" x="666750" y="4584700"/>
          <p14:tracePt t="63081" x="666750" y="4611688"/>
          <p14:tracePt t="63085" x="666750" y="4621213"/>
          <p14:tracePt t="63093" x="666750" y="4657725"/>
          <p14:tracePt t="63103" x="666750" y="4675188"/>
          <p14:tracePt t="63107" x="666750" y="4684713"/>
          <p14:tracePt t="63112" x="666750" y="4694238"/>
          <p14:tracePt t="63120" x="666750" y="4702175"/>
          <p14:tracePt t="63129" x="666750" y="4730750"/>
          <p14:tracePt t="63133" x="666750" y="4748213"/>
          <p14:tracePt t="63142" x="676275" y="4767263"/>
          <p14:tracePt t="63148" x="676275" y="4784725"/>
          <p14:tracePt t="63153" x="676275" y="4794250"/>
          <p14:tracePt t="63160" x="684213" y="4821238"/>
          <p14:tracePt t="63172" x="684213" y="4840288"/>
          <p14:tracePt t="63174" x="684213" y="4848225"/>
          <p14:tracePt t="63198" x="684213" y="4857750"/>
          <p14:tracePt t="63213" x="703263" y="4913313"/>
          <p14:tracePt t="63216" x="703263" y="4922838"/>
          <p14:tracePt t="63223" x="712788" y="4940300"/>
          <p14:tracePt t="63249" x="712788" y="4967288"/>
          <p14:tracePt t="63256" x="712788" y="4986338"/>
          <p14:tracePt t="63265" x="712788" y="4995863"/>
          <p14:tracePt t="63272" x="712788" y="5003800"/>
          <p14:tracePt t="63288" x="720725" y="5003800"/>
          <p14:tracePt t="63308" x="720725" y="5013325"/>
          <p14:tracePt t="63334" x="730250" y="5022850"/>
          <p14:tracePt t="63346" x="749300" y="5032375"/>
          <p14:tracePt t="63370" x="757238" y="5032375"/>
          <p14:tracePt t="63383" x="757238" y="5040313"/>
          <p14:tracePt t="63404" x="766763" y="5040313"/>
          <p14:tracePt t="63419" x="766763" y="5059363"/>
          <p14:tracePt t="63428" x="766763" y="5068888"/>
          <p14:tracePt t="63440" x="766763" y="5076825"/>
          <p14:tracePt t="63457" x="766763" y="5086350"/>
          <p14:tracePt t="63469" x="766763" y="5095875"/>
          <p14:tracePt t="73074" x="749300" y="5086350"/>
          <p14:tracePt t="73103" x="474663" y="494030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3">
            <a:extLst>
              <a:ext uri="{FF2B5EF4-FFF2-40B4-BE49-F238E27FC236}">
                <a16:creationId xmlns:a16="http://schemas.microsoft.com/office/drawing/2014/main" id="{80E67143-EE26-4095-9860-6F9184DD4F3B}"/>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2F05AE94-C02A-4042-A7BB-86FF1571B4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97834902"/>
      </p:ext>
    </p:extLst>
  </p:cSld>
  <p:clrMapOvr>
    <a:masterClrMapping/>
  </p:clrMapOvr>
  <mc:AlternateContent xmlns:mc="http://schemas.openxmlformats.org/markup-compatibility/2006" xmlns:p14="http://schemas.microsoft.com/office/powerpoint/2010/main">
    <mc:Choice Requires="p14">
      <p:transition spd="slow" p14:dur="2000" advTm="112440"/>
    </mc:Choice>
    <mc:Fallback xmlns="">
      <p:transition spd="slow" advTm="112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267" x="11890375" y="2630488"/>
          <p14:tracePt t="10272" x="11780838" y="2601913"/>
          <p14:tracePt t="10285" x="11588750" y="2557463"/>
          <p14:tracePt t="10285" x="11342688" y="2455863"/>
          <p14:tracePt t="10293" x="11060113" y="2411413"/>
          <p14:tracePt t="10302" x="10877550" y="2401888"/>
          <p14:tracePt t="10307" x="10731500" y="2382838"/>
          <p14:tracePt t="10314" x="10429875" y="2292350"/>
          <p14:tracePt t="10324" x="10109200" y="2228850"/>
          <p14:tracePt t="10342" x="9680575" y="2163763"/>
          <p14:tracePt t="10360" x="8629650" y="2027238"/>
          <p14:tracePt t="10374" x="8018463" y="1963738"/>
          <p14:tracePt t="10382" x="7443788" y="1990725"/>
          <p14:tracePt t="10390" x="7242175" y="1990725"/>
          <p14:tracePt t="10396" x="6858000" y="2009775"/>
          <p14:tracePt t="10405" x="6475413" y="2027238"/>
          <p14:tracePt t="10411" x="6292850" y="2063750"/>
          <p14:tracePt t="10419" x="5826125" y="2063750"/>
          <p14:tracePt t="10424" x="5407025" y="2082800"/>
          <p14:tracePt t="10431" x="5132388" y="2100263"/>
          <p14:tracePt t="10439" x="4857750" y="2119313"/>
          <p14:tracePt t="10446" x="4448175" y="2146300"/>
          <p14:tracePt t="10451" x="4090988" y="2182813"/>
          <p14:tracePt t="10459" x="3944938" y="2209800"/>
          <p14:tracePt t="10469" x="3606800" y="2246313"/>
          <p14:tracePt t="10471" x="3241675" y="2309813"/>
          <p14:tracePt t="10480" x="2932113" y="2338388"/>
          <p14:tracePt t="10486" x="2703513" y="2401888"/>
          <p14:tracePt t="10983" x="2647950" y="2411413"/>
          <p14:tracePt t="10990" x="2574925" y="2411413"/>
          <p14:tracePt t="11008" x="2382838" y="2438400"/>
          <p14:tracePt t="11023" x="2136775" y="2455863"/>
          <p14:tracePt t="11027" x="2063750" y="2455863"/>
          <p14:tracePt t="11038" x="2009775" y="2455863"/>
          <p14:tracePt t="11041" x="1981200" y="2455863"/>
          <p14:tracePt t="11050" x="1881188" y="2447925"/>
          <p14:tracePt t="11055" x="1790700" y="2438400"/>
          <p14:tracePt t="11062" x="1698625" y="2438400"/>
          <p14:tracePt t="11070" x="1616075" y="2438400"/>
          <p14:tracePt t="11076" x="1506538" y="2438400"/>
          <p14:tracePt t="11087" x="1452563" y="2438400"/>
          <p14:tracePt t="11089" x="1416050" y="2438400"/>
          <p14:tracePt t="11098" x="1314450" y="2438400"/>
          <p14:tracePt t="11103" x="1260475" y="2438400"/>
          <p14:tracePt t="11113" x="1187450" y="2438400"/>
          <p14:tracePt t="11120" x="1123950" y="2438400"/>
          <p14:tracePt t="11127" x="1031875" y="2438400"/>
          <p14:tracePt t="11135" x="958850" y="2438400"/>
          <p14:tracePt t="11145" x="776288" y="2428875"/>
          <p14:tracePt t="11154" x="712788" y="2411413"/>
          <p14:tracePt t="11158" x="676275" y="2401888"/>
          <p14:tracePt t="11168" x="574675" y="2401888"/>
          <p14:tracePt t="11171" x="538163" y="2401888"/>
          <p14:tracePt t="11179" x="511175" y="2392363"/>
          <p14:tracePt t="11188" x="474663" y="2382838"/>
          <p14:tracePt t="11192" x="438150" y="2382838"/>
          <p14:tracePt t="11202" x="411163" y="2382838"/>
          <p14:tracePt t="11207" x="384175" y="2382838"/>
          <p14:tracePt t="11216" x="338138" y="2382838"/>
          <p14:tracePt t="11220" x="311150" y="2382838"/>
          <p14:tracePt t="11230" x="292100" y="2382838"/>
          <p14:tracePt t="11233" x="246063" y="2382838"/>
          <p14:tracePt t="11242" x="228600" y="2382838"/>
          <p14:tracePt t="11250" x="209550" y="2382838"/>
          <p14:tracePt t="11253" x="182563" y="2392363"/>
          <p14:tracePt t="11262" x="165100" y="2401888"/>
          <p14:tracePt t="11269" x="136525" y="2411413"/>
          <p14:tracePt t="11275" x="119063" y="2419350"/>
          <p14:tracePt t="11284" x="109538" y="2419350"/>
          <p14:tracePt t="11289" x="92075" y="2428875"/>
          <p14:tracePt t="11303" x="46038" y="2474913"/>
          <p14:tracePt t="11310" x="36513" y="2474913"/>
          <p14:tracePt t="11317" x="26988" y="2492375"/>
          <p14:tracePt t="11324" x="0" y="2528888"/>
          <p14:tracePt t="11453" x="9525" y="3041650"/>
          <p14:tracePt t="11464" x="19050" y="3049588"/>
          <p14:tracePt t="11491" x="109538" y="3122613"/>
          <p14:tracePt t="11502" x="136525" y="3132138"/>
          <p14:tracePt t="11513" x="201613" y="3168650"/>
          <p14:tracePt t="11516" x="219075" y="3178175"/>
          <p14:tracePt t="11523" x="238125" y="3195638"/>
          <p14:tracePt t="11546" x="319088" y="3241675"/>
          <p14:tracePt t="11557" x="355600" y="3278188"/>
          <p14:tracePt t="11562" x="392113" y="3305175"/>
          <p14:tracePt t="11571" x="401638" y="3324225"/>
          <p14:tracePt t="11578" x="401638" y="3333750"/>
          <p14:tracePt t="11585" x="411163" y="3341688"/>
          <p14:tracePt t="11595" x="420688" y="3351213"/>
          <p14:tracePt t="11596" x="428625" y="3351213"/>
          <p14:tracePt t="11612" x="438150" y="3360738"/>
          <p14:tracePt t="11618" x="447675" y="3360738"/>
          <p14:tracePt t="11625" x="465138" y="3370263"/>
          <p14:tracePt t="11638" x="474663" y="3370263"/>
          <p14:tracePt t="11646" x="484188" y="3370263"/>
          <p14:tracePt t="11654" x="493713" y="3370263"/>
          <p14:tracePt t="11659" x="501650" y="3370263"/>
          <p14:tracePt t="11669" x="520700" y="3370263"/>
          <p14:tracePt t="11673" x="547688" y="3370263"/>
          <p14:tracePt t="11697" x="584200" y="3370263"/>
          <p14:tracePt t="11700" x="593725" y="3387725"/>
          <p14:tracePt t="11708" x="603250" y="3387725"/>
          <p14:tracePt t="11720" x="611188" y="3387725"/>
          <p14:tracePt t="11728" x="630238" y="3387725"/>
          <p14:tracePt t="11758" x="639763" y="3387725"/>
          <p14:tracePt t="11790" x="647700" y="3387725"/>
          <p14:tracePt t="11826" x="676275" y="3378200"/>
          <p14:tracePt t="11834" x="693738" y="3378200"/>
          <p14:tracePt t="11847" x="720725" y="3370263"/>
          <p14:tracePt t="11858" x="730250" y="3370263"/>
          <p14:tracePt t="11859" x="739775" y="3370263"/>
          <p14:tracePt t="11865" x="749300" y="3370263"/>
          <p14:tracePt t="25614" x="730250" y="3370263"/>
          <p14:tracePt t="25623" x="712788" y="3370263"/>
          <p14:tracePt t="25628" x="693738" y="3378200"/>
          <p14:tracePt t="25634" x="666750" y="3378200"/>
          <p14:tracePt t="25641" x="657225" y="3378200"/>
          <p14:tracePt t="25645" x="647700" y="3387725"/>
          <p14:tracePt t="25666" x="630238" y="3387725"/>
          <p14:tracePt t="25673" x="620713" y="3397250"/>
          <p14:tracePt t="25682" x="611188" y="3397250"/>
          <p14:tracePt t="25697" x="584200" y="3406775"/>
          <p14:tracePt t="25700" x="574675" y="3414713"/>
          <p14:tracePt t="25709" x="557213" y="3424238"/>
          <p14:tracePt t="25718" x="538163" y="3433763"/>
          <p14:tracePt t="25720" x="530225" y="3451225"/>
          <p14:tracePt t="25729" x="511175" y="3470275"/>
          <p14:tracePt t="25735" x="493713" y="3479800"/>
          <p14:tracePt t="25742" x="474663" y="3497263"/>
          <p14:tracePt t="25751" x="457200" y="3524250"/>
          <p14:tracePt t="25757" x="447675" y="3543300"/>
          <p14:tracePt t="25764" x="438150" y="3560763"/>
          <p14:tracePt t="25771" x="428625" y="3570288"/>
          <p14:tracePt t="25788" x="401638" y="3606800"/>
          <p14:tracePt t="25809" x="384175" y="3643313"/>
          <p14:tracePt t="25814" x="384175" y="3652838"/>
          <p14:tracePt t="25829" x="384175" y="3662363"/>
          <p14:tracePt t="25831" x="384175" y="3670300"/>
          <p14:tracePt t="25840" x="384175" y="3679825"/>
          <p14:tracePt t="25844" x="384175" y="3689350"/>
          <p14:tracePt t="25862" x="384175" y="3698875"/>
          <p14:tracePt t="25868" x="384175" y="3716338"/>
          <p14:tracePt t="25882" x="384175" y="3725863"/>
          <p14:tracePt t="25890" x="384175" y="3735388"/>
          <p14:tracePt t="25906" x="384175" y="3743325"/>
          <p14:tracePt t="25909" x="384175" y="3752850"/>
          <p14:tracePt t="25930" x="384175" y="3762375"/>
          <p14:tracePt t="25934" x="384175" y="3771900"/>
          <p14:tracePt t="25952" x="392113" y="3771900"/>
          <p14:tracePt t="25957" x="411163" y="3789363"/>
          <p14:tracePt t="25979" x="420688" y="3789363"/>
          <p14:tracePt t="25995" x="438150" y="3798888"/>
          <p14:tracePt t="26004" x="465138" y="3808413"/>
          <p14:tracePt t="26010" x="474663" y="3808413"/>
          <p14:tracePt t="26017" x="501650" y="3816350"/>
          <p14:tracePt t="26033" x="520700" y="3816350"/>
          <p14:tracePt t="26041" x="530225" y="3816350"/>
          <p14:tracePt t="26044" x="538163" y="3825875"/>
          <p14:tracePt t="26064" x="557213" y="3825875"/>
          <p14:tracePt t="26073" x="574675" y="3825875"/>
          <p14:tracePt t="26080" x="584200" y="3835400"/>
          <p14:tracePt t="26086" x="593725" y="3835400"/>
          <p14:tracePt t="26101" x="611188" y="3835400"/>
          <p14:tracePt t="26109" x="620713" y="3835400"/>
          <p14:tracePt t="26112" x="630238" y="3835400"/>
          <p14:tracePt t="26124" x="657225" y="3835400"/>
          <p14:tracePt t="26134" x="676275" y="3835400"/>
          <p14:tracePt t="26150" x="684213" y="3835400"/>
          <p14:tracePt t="26185" x="693738" y="3835400"/>
          <p14:tracePt t="26215" x="712788" y="3835400"/>
          <p14:tracePt t="26230" x="749300" y="3825875"/>
          <p14:tracePt t="26241" x="776288" y="3816350"/>
          <p14:tracePt t="26253" x="785813" y="3816350"/>
          <p14:tracePt t="53146" x="776288" y="3862388"/>
          <p14:tracePt t="53161" x="766763" y="3935413"/>
          <p14:tracePt t="53171" x="757238" y="4000500"/>
          <p14:tracePt t="53175" x="749300" y="4027488"/>
          <p14:tracePt t="53185" x="749300" y="4054475"/>
          <p14:tracePt t="53191" x="749300" y="4064000"/>
          <p14:tracePt t="53198" x="749300" y="4081463"/>
          <p14:tracePt t="53205" x="749300" y="4110038"/>
          <p14:tracePt t="53221" x="749300" y="4117975"/>
          <p14:tracePt t="53241" x="749300" y="4164013"/>
          <p14:tracePt t="53250" x="749300" y="4191000"/>
          <p14:tracePt t="53256" x="749300" y="4210050"/>
          <p14:tracePt t="53261" x="749300" y="4227513"/>
          <p14:tracePt t="53266" x="749300" y="4246563"/>
          <p14:tracePt t="53274" x="749300" y="4264025"/>
          <p14:tracePt t="53285" x="749300" y="4300538"/>
          <p14:tracePt t="53295" x="749300" y="4310063"/>
          <p14:tracePt t="53302" x="749300" y="4319588"/>
          <p14:tracePt t="53309" x="749300" y="4329113"/>
          <p14:tracePt t="53317" x="749300" y="4337050"/>
          <p14:tracePt t="53330" x="749300" y="4346575"/>
          <p14:tracePt t="53346" x="749300" y="4373563"/>
          <p14:tracePt t="53355" x="749300" y="4383088"/>
          <p14:tracePt t="53380" x="749300" y="4392613"/>
          <p14:tracePt t="53392" x="749300" y="4402138"/>
          <p14:tracePt t="53425" x="749300" y="4438650"/>
          <p14:tracePt t="53431" x="749300" y="4456113"/>
          <p14:tracePt t="53448" x="749300" y="4465638"/>
          <p14:tracePt t="53450" x="749300" y="4475163"/>
          <p14:tracePt t="53468" x="749300" y="4483100"/>
          <p14:tracePt t="53480" x="749300" y="4492625"/>
          <p14:tracePt t="53509" x="749300" y="4502150"/>
          <p14:tracePt t="53544" x="749300" y="4511675"/>
          <p14:tracePt t="53571" x="749300" y="4529138"/>
          <p14:tracePt t="53586" x="749300" y="4538663"/>
          <p14:tracePt t="53611" x="749300" y="4548188"/>
          <p14:tracePt t="53625" x="749300" y="4556125"/>
          <p14:tracePt t="53659" x="749300" y="4565650"/>
          <p14:tracePt t="53686" x="749300" y="4575175"/>
          <p14:tracePt t="63130" x="749300" y="4592638"/>
          <p14:tracePt t="63138" x="757238" y="4611688"/>
          <p14:tracePt t="63145" x="757238" y="4648200"/>
          <p14:tracePt t="63166" x="757238" y="4711700"/>
          <p14:tracePt t="63170" x="757238" y="4721225"/>
          <p14:tracePt t="63182" x="757238" y="4730750"/>
          <p14:tracePt t="63191" x="757238" y="4748213"/>
          <p14:tracePt t="63195" x="757238" y="4757738"/>
          <p14:tracePt t="63212" x="757238" y="4767263"/>
          <p14:tracePt t="63232" x="757238" y="4775200"/>
          <p14:tracePt t="63244" x="757238" y="4794250"/>
          <p14:tracePt t="63252" x="757238" y="4811713"/>
          <p14:tracePt t="63257" x="766763" y="4848225"/>
          <p14:tracePt t="63266" x="766763" y="4857750"/>
          <p14:tracePt t="63272" x="776288" y="4876800"/>
          <p14:tracePt t="63280" x="776288" y="4884738"/>
          <p14:tracePt t="63285" x="785813" y="4903788"/>
          <p14:tracePt t="63293" x="785813" y="4922838"/>
          <p14:tracePt t="63299" x="785813" y="4930775"/>
          <p14:tracePt t="63306" x="785813" y="4940300"/>
          <p14:tracePt t="63318" x="785813" y="4959350"/>
          <p14:tracePt t="63347" x="793750" y="4959350"/>
          <p14:tracePt t="63374" x="803275" y="4959350"/>
          <p14:tracePt t="63383" x="803275" y="4967288"/>
          <p14:tracePt t="63409" x="812800" y="4976813"/>
          <p14:tracePt t="63418" x="812800" y="4986338"/>
          <p14:tracePt t="63430" x="822325" y="5003800"/>
          <p14:tracePt t="63444" x="822325" y="5013325"/>
          <p14:tracePt t="63451" x="831850" y="5013325"/>
          <p14:tracePt t="63460" x="831850" y="5022850"/>
          <p14:tracePt t="63489" x="849313" y="5022850"/>
          <p14:tracePt t="63519" x="849313" y="5032375"/>
          <p14:tracePt t="63554" x="849313" y="5040313"/>
          <p14:tracePt t="63595" x="849313" y="5049838"/>
          <p14:tracePt t="75545" x="803275" y="4995863"/>
          <p14:tracePt t="75563" x="593725" y="4721225"/>
          <p14:tracePt t="75577" x="493713" y="4575175"/>
          <p14:tracePt t="75581" x="420688" y="4475163"/>
          <p14:tracePt t="75593" x="365125" y="4410075"/>
          <p14:tracePt t="75597" x="311150" y="4310063"/>
          <p14:tracePt t="75602" x="265113" y="4210050"/>
          <p14:tracePt t="75610" x="246063" y="4164013"/>
          <p14:tracePt t="75620" x="219075" y="4090988"/>
          <p14:tracePt t="75624" x="201613" y="4054475"/>
          <p14:tracePt t="75630" x="173038" y="4017963"/>
          <p14:tracePt t="75642" x="165100" y="3971925"/>
          <p14:tracePt t="75665" x="119063" y="3871913"/>
          <p14:tracePt t="75676" x="82550" y="3789363"/>
          <p14:tracePt t="75685" x="63500" y="3679825"/>
          <p14:tracePt t="75691" x="55563" y="3579813"/>
          <p14:tracePt t="75700" x="55563" y="3552825"/>
          <p14:tracePt t="75708" x="46038" y="3470275"/>
          <p14:tracePt t="75714" x="46038" y="3397250"/>
          <p14:tracePt t="75719" x="46038" y="3351213"/>
          <p14:tracePt t="75729" x="46038" y="3324225"/>
          <p14:tracePt t="75732" x="46038" y="3278188"/>
          <p14:tracePt t="75741" x="46038" y="3241675"/>
          <p14:tracePt t="75750" x="46038" y="3224213"/>
          <p14:tracePt t="75752" x="46038" y="3178175"/>
          <p14:tracePt t="75762" x="46038" y="3151188"/>
          <p14:tracePt t="75768" x="46038" y="3132138"/>
          <p14:tracePt t="75774" x="46038" y="3105150"/>
          <p14:tracePt t="75782" x="46038" y="3068638"/>
          <p14:tracePt t="75795" x="55563" y="2968625"/>
          <p14:tracePt t="75803" x="63500" y="2930525"/>
          <p14:tracePt t="75809" x="73025" y="2903538"/>
          <p14:tracePt t="75820" x="100013" y="2857500"/>
          <p14:tracePt t="75822" x="109538" y="2830513"/>
          <p14:tracePt t="75843" x="136525" y="2767013"/>
          <p14:tracePt t="75863" x="209550" y="2703513"/>
          <p14:tracePt t="75871" x="228600" y="2693988"/>
          <p14:tracePt t="75886" x="265113" y="2657475"/>
          <p14:tracePt t="75891" x="282575" y="2647950"/>
          <p14:tracePt t="75909" x="301625" y="2638425"/>
          <p14:tracePt t="75924" x="311150" y="2638425"/>
          <p14:tracePt t="75936" x="319088" y="2638425"/>
          <p14:tracePt t="75953" x="328613" y="2630488"/>
          <p14:tracePt t="75963" x="338138" y="2630488"/>
          <p14:tracePt t="76000" x="338138" y="2620963"/>
          <p14:tracePt t="76011" x="365125" y="2620963"/>
          <p14:tracePt t="76026" x="384175" y="2611438"/>
          <p14:tracePt t="76039" x="392113" y="2611438"/>
          <p14:tracePt t="76050" x="401638" y="2611438"/>
          <p14:tracePt t="76064" x="420688" y="2611438"/>
          <p14:tracePt t="76075" x="447675" y="2611438"/>
          <p14:tracePt t="76086" x="457200" y="2611438"/>
          <p14:tracePt t="76105" x="484188" y="2611438"/>
          <p14:tracePt t="76127" x="511175" y="2611438"/>
          <p14:tracePt t="76157" x="547688" y="2630488"/>
          <p14:tracePt t="76170" x="566738" y="2638425"/>
          <p14:tracePt t="76181" x="574675" y="2647950"/>
          <p14:tracePt t="76191" x="574675" y="2657475"/>
          <p14:tracePt t="76202" x="584200" y="2657475"/>
          <p14:tracePt t="76213" x="593725" y="2674938"/>
          <p14:tracePt t="76230" x="620713" y="2693988"/>
          <p14:tracePt t="76244" x="639763" y="2711450"/>
          <p14:tracePt t="76258" x="639763" y="2720975"/>
          <p14:tracePt t="76271" x="647700" y="2740025"/>
          <p14:tracePt t="76283" x="657225" y="2757488"/>
          <p14:tracePt t="76295" x="693738" y="2776538"/>
          <p14:tracePt t="76306" x="712788" y="2794000"/>
          <p14:tracePt t="76323" x="720725" y="2803525"/>
          <p14:tracePt t="76331" x="730250" y="2803525"/>
          <p14:tracePt t="76339" x="739775" y="2803525"/>
          <p14:tracePt t="76344" x="749300" y="2813050"/>
          <p14:tracePt t="76350" x="776288" y="2813050"/>
          <p14:tracePt t="76358" x="776288" y="2820988"/>
          <p14:tracePt t="76386" x="812800" y="2857500"/>
          <p14:tracePt t="76415" x="858838" y="2876550"/>
          <p14:tracePt t="76443" x="868363" y="2876550"/>
          <p14:tracePt t="76464" x="876300" y="2886075"/>
          <p14:tracePt t="76490" x="904875" y="2894013"/>
          <p14:tracePt t="76507" x="922338" y="2903538"/>
          <p14:tracePt t="76531" x="931863" y="2922588"/>
          <p14:tracePt t="76555" x="941388" y="2922588"/>
          <p14:tracePt t="85089" x="941388" y="2949575"/>
          <p14:tracePt t="85109" x="912813" y="3041650"/>
          <p14:tracePt t="85124" x="904875" y="3059113"/>
          <p14:tracePt t="85135" x="895350" y="3114675"/>
          <p14:tracePt t="85144" x="895350" y="3122613"/>
          <p14:tracePt t="85151" x="885825" y="3122613"/>
          <p14:tracePt t="85152" x="885825" y="3132138"/>
          <p14:tracePt t="85164" x="885825" y="3141663"/>
          <p14:tracePt t="85189" x="885825" y="3178175"/>
          <p14:tracePt t="85198" x="876300" y="3224213"/>
          <p14:tracePt t="85201" x="876300" y="3241675"/>
          <p14:tracePt t="85211" x="876300" y="3251200"/>
          <p14:tracePt t="85216" x="876300" y="3260725"/>
          <p14:tracePt t="85223" x="876300" y="3278188"/>
          <p14:tracePt t="85232" x="876300" y="3287713"/>
          <p14:tracePt t="85236" x="876300" y="3297238"/>
          <p14:tracePt t="85246" x="876300" y="3305175"/>
          <p14:tracePt t="85259" x="876300" y="3314700"/>
          <p14:tracePt t="85268" x="876300" y="3324225"/>
          <p14:tracePt t="85301" x="876300" y="3333750"/>
          <p14:tracePt t="85313" x="876300" y="3341688"/>
          <p14:tracePt t="85326" x="876300" y="3351213"/>
          <p14:tracePt t="85354" x="876300" y="3370263"/>
          <p14:tracePt t="85383" x="876300" y="3378200"/>
          <p14:tracePt t="85414" x="876300" y="3387725"/>
          <p14:tracePt t="86633" x="876300" y="3370263"/>
          <p14:tracePt t="86641" x="876300" y="3351213"/>
          <p14:tracePt t="86646" x="876300" y="3324225"/>
          <p14:tracePt t="86653" x="876300" y="3268663"/>
          <p14:tracePt t="86657" x="876300" y="3260725"/>
          <p14:tracePt t="86668" x="876300" y="3232150"/>
          <p14:tracePt t="86677" x="876300" y="3214688"/>
          <p14:tracePt t="86689" x="876300" y="3178175"/>
          <p14:tracePt t="86691" x="876300" y="3159125"/>
          <p14:tracePt t="86704" x="876300" y="3151188"/>
          <p14:tracePt t="86721" x="876300" y="3132138"/>
          <p14:tracePt t="86730" x="868363" y="3114675"/>
          <p14:tracePt t="86749" x="868363" y="3095625"/>
          <p14:tracePt t="86754" x="868363" y="3086100"/>
          <p14:tracePt t="86762" x="868363" y="3068638"/>
          <p14:tracePt t="86770" x="868363" y="3049588"/>
          <p14:tracePt t="86774" x="868363" y="3041650"/>
          <p14:tracePt t="86784" x="868363" y="3032125"/>
          <p14:tracePt t="86790" x="868363" y="3022600"/>
          <p14:tracePt t="86793" x="868363" y="3013075"/>
          <p14:tracePt t="86805" x="868363" y="3005138"/>
          <p14:tracePt t="86820" x="868363" y="2995613"/>
          <p14:tracePt t="86848" x="868363" y="2986088"/>
          <p14:tracePt t="86871" x="868363" y="2976563"/>
          <p14:tracePt t="86901" x="868363" y="2968625"/>
          <p14:tracePt t="86929" x="868363" y="2940050"/>
          <p14:tracePt t="86954" x="868363" y="2930525"/>
          <p14:tracePt t="86961" x="868363" y="2922588"/>
          <p14:tracePt t="86969" x="868363" y="2913063"/>
          <p14:tracePt t="86974" x="868363" y="2894013"/>
          <p14:tracePt t="86988" x="876300" y="2886075"/>
          <p14:tracePt t="87047" x="876300" y="2876550"/>
          <p14:tracePt t="87072" x="876300" y="2857500"/>
          <p14:tracePt t="87106" x="885825" y="2849563"/>
          <p14:tracePt t="95416" x="885825" y="2867025"/>
          <p14:tracePt t="95423" x="885825" y="2894013"/>
          <p14:tracePt t="95430" x="885825" y="2913063"/>
          <p14:tracePt t="95446" x="876300" y="2968625"/>
          <p14:tracePt t="95449" x="876300" y="2986088"/>
          <p14:tracePt t="95453" x="876300" y="2995613"/>
          <p14:tracePt t="95462" x="876300" y="3005138"/>
          <p14:tracePt t="95469" x="868363" y="3032125"/>
          <p14:tracePt t="95473" x="868363" y="3041650"/>
          <p14:tracePt t="95485" x="868363" y="3068638"/>
          <p14:tracePt t="95503" x="868363" y="3086100"/>
          <p14:tracePt t="95516" x="868363" y="3122613"/>
          <p14:tracePt t="95522" x="868363" y="3132138"/>
          <p14:tracePt t="95528" x="868363" y="3151188"/>
          <p14:tracePt t="95539" x="868363" y="3159125"/>
          <p14:tracePt t="95553" x="868363" y="3187700"/>
          <p14:tracePt t="95561" x="868363" y="3195638"/>
          <p14:tracePt t="95563" x="868363" y="3205163"/>
          <p14:tracePt t="95575" x="868363" y="3224213"/>
          <p14:tracePt t="95592" x="868363" y="3251200"/>
          <p14:tracePt t="95597" x="868363" y="3287713"/>
          <p14:tracePt t="95604" x="876300" y="3297238"/>
          <p14:tracePt t="95615" x="876300" y="3305175"/>
          <p14:tracePt t="95617" x="876300" y="3314700"/>
          <p14:tracePt t="95627" x="876300" y="3324225"/>
          <p14:tracePt t="95643" x="876300" y="3341688"/>
          <p14:tracePt t="95676" x="876300" y="3351213"/>
          <p14:tracePt t="95683" x="876300" y="3360738"/>
          <p14:tracePt t="95690" x="876300" y="3370263"/>
          <p14:tracePt t="95698" x="876300" y="3378200"/>
          <p14:tracePt t="95702" x="876300" y="3387725"/>
          <p14:tracePt t="95708" x="876300" y="3397250"/>
          <p14:tracePt t="96437" x="876300" y="3387725"/>
          <p14:tracePt t="96445" x="868363" y="3370263"/>
          <p14:tracePt t="96449" x="868363" y="3351213"/>
          <p14:tracePt t="96478" x="858838" y="3287713"/>
          <p14:tracePt t="96485" x="858838" y="3260725"/>
          <p14:tracePt t="96493" x="858838" y="3251200"/>
          <p14:tracePt t="96499" x="849313" y="3232150"/>
          <p14:tracePt t="96508" x="849313" y="3205163"/>
          <p14:tracePt t="96510" x="849313" y="3178175"/>
          <p14:tracePt t="96518" x="849313" y="3159125"/>
          <p14:tracePt t="96542" x="849313" y="3105150"/>
          <p14:tracePt t="96550" x="849313" y="3059113"/>
          <p14:tracePt t="96561" x="849313" y="2995613"/>
          <p14:tracePt t="96569" x="849313" y="2976563"/>
          <p14:tracePt t="96571" x="858838" y="2959100"/>
          <p14:tracePt t="96580" x="858838" y="2949575"/>
          <p14:tracePt t="96599" x="868363" y="2903538"/>
          <p14:tracePt t="96613" x="885825" y="2867025"/>
          <p14:tracePt t="96623" x="885825" y="2857500"/>
          <p14:tracePt t="96627" x="885825" y="2840038"/>
          <p14:tracePt t="96635" x="895350" y="2820988"/>
          <p14:tracePt t="96643" x="895350" y="2813050"/>
          <p14:tracePt t="96666" x="895350" y="2803525"/>
          <p14:tracePt t="96680" x="895350" y="2794000"/>
          <p14:tracePt t="96751" x="895350" y="2784475"/>
          <p14:tracePt t="96857" x="904875" y="2776538"/>
          <p14:tracePt t="96891" x="912813" y="2757488"/>
          <p14:tracePt t="97269" x="912813" y="2767013"/>
          <p14:tracePt t="97283" x="904875" y="2776538"/>
          <p14:tracePt t="97294" x="895350" y="2784475"/>
          <p14:tracePt t="97306" x="876300" y="2803525"/>
          <p14:tracePt t="97315" x="858838" y="2830513"/>
          <p14:tracePt t="97321" x="858838" y="2840038"/>
          <p14:tracePt t="97344" x="839788" y="2840038"/>
          <p14:tracePt t="97379" x="831850" y="2849563"/>
          <p14:tracePt t="97448" x="831850" y="2857500"/>
          <p14:tracePt t="97462" x="831850" y="2867025"/>
          <p14:tracePt t="97471" x="831850" y="2876550"/>
          <p14:tracePt t="97482" x="831850" y="2886075"/>
          <p14:tracePt t="110165" x="766763" y="2849563"/>
          <p14:tracePt t="110173" x="647700" y="2794000"/>
          <p14:tracePt t="110189" x="328613" y="2647950"/>
          <p14:tracePt t="110204" x="63500" y="2557463"/>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4">
            <a:extLst>
              <a:ext uri="{FF2B5EF4-FFF2-40B4-BE49-F238E27FC236}">
                <a16:creationId xmlns:a16="http://schemas.microsoft.com/office/drawing/2014/main" id="{218D9DBD-9381-47BC-BACD-6AECC71C5609}"/>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15D3450E-89B8-40C6-AAB4-30B16DABD6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pic>
        <p:nvPicPr>
          <p:cNvPr id="5" name="Picture 4">
            <a:extLst>
              <a:ext uri="{FF2B5EF4-FFF2-40B4-BE49-F238E27FC236}">
                <a16:creationId xmlns:a16="http://schemas.microsoft.com/office/drawing/2014/main" id="{861D5976-A8B6-45A0-AB33-9D9A05B352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256" y="1955240"/>
            <a:ext cx="7180234" cy="4686860"/>
          </a:xfrm>
          <a:prstGeom prst="rect">
            <a:avLst/>
          </a:prstGeom>
        </p:spPr>
      </p:pic>
    </p:spTree>
    <p:extLst>
      <p:ext uri="{BB962C8B-B14F-4D97-AF65-F5344CB8AC3E}">
        <p14:creationId xmlns:p14="http://schemas.microsoft.com/office/powerpoint/2010/main" val="2866285413"/>
      </p:ext>
    </p:extLst>
  </p:cSld>
  <p:clrMapOvr>
    <a:masterClrMapping/>
  </p:clrMapOvr>
  <mc:AlternateContent xmlns:mc="http://schemas.openxmlformats.org/markup-compatibility/2006" xmlns:p14="http://schemas.microsoft.com/office/powerpoint/2010/main">
    <mc:Choice Requires="p14">
      <p:transition spd="slow" p14:dur="2000" advTm="50420"/>
    </mc:Choice>
    <mc:Fallback xmlns="">
      <p:transition spd="slow" advTm="50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67" x="12026900" y="1543050"/>
          <p14:tracePt t="775" x="11890375" y="1443038"/>
          <p14:tracePt t="783" x="11771313" y="1333500"/>
          <p14:tracePt t="787" x="11561763" y="1196975"/>
          <p14:tracePt t="796" x="11260138" y="985838"/>
          <p14:tracePt t="803" x="11014075" y="849313"/>
          <p14:tracePt t="809" x="10895013" y="776288"/>
          <p14:tracePt t="815" x="10685463" y="657225"/>
          <p14:tracePt t="826" x="10447338" y="538163"/>
          <p14:tracePt t="829" x="10182225" y="465138"/>
          <p14:tracePt t="836" x="9982200" y="457200"/>
          <p14:tracePt t="843" x="9890125" y="457200"/>
          <p14:tracePt t="848" x="9653588" y="384175"/>
          <p14:tracePt t="874" x="9242425" y="365125"/>
          <p14:tracePt t="892" x="8575675" y="274638"/>
          <p14:tracePt t="896" x="8064500" y="238125"/>
          <p14:tracePt t="908" x="7835900" y="219075"/>
          <p14:tracePt t="915" x="7653338" y="209550"/>
          <p14:tracePt t="924" x="6977063" y="109538"/>
          <p14:tracePt t="944" x="6492875" y="55563"/>
          <p14:tracePt t="6509" x="209550" y="1443038"/>
          <p14:tracePt t="6519" x="311150" y="1516063"/>
          <p14:tracePt t="6533" x="474663" y="1662113"/>
          <p14:tracePt t="6544" x="593725" y="1744663"/>
          <p14:tracePt t="6548" x="657225" y="1817688"/>
          <p14:tracePt t="6559" x="703263" y="1854200"/>
          <p14:tracePt t="6563" x="749300" y="1871663"/>
          <p14:tracePt t="6571" x="812800" y="1908175"/>
          <p14:tracePt t="6578" x="858838" y="1935163"/>
          <p14:tracePt t="6584" x="941388" y="1973263"/>
          <p14:tracePt t="6592" x="1031875" y="1990725"/>
          <p14:tracePt t="6598" x="1095375" y="2027238"/>
          <p14:tracePt t="6608" x="1177925" y="2036763"/>
          <p14:tracePt t="6610" x="1214438" y="2046288"/>
          <p14:tracePt t="6617" x="1296988" y="2063750"/>
          <p14:tracePt t="6624" x="1343025" y="2073275"/>
          <p14:tracePt t="6632" x="1397000" y="2082800"/>
          <p14:tracePt t="6638" x="1443038" y="2090738"/>
          <p14:tracePt t="6654" x="1479550" y="2109788"/>
          <p14:tracePt t="6669" x="1698625" y="2182813"/>
          <p14:tracePt t="6674" x="1798638" y="2209800"/>
          <p14:tracePt t="6681" x="1863725" y="2236788"/>
          <p14:tracePt t="6689" x="1944688" y="2292350"/>
          <p14:tracePt t="6692" x="2000250" y="2319338"/>
          <p14:tracePt t="6703" x="2100263" y="2355850"/>
          <p14:tracePt t="13633" x="2119313" y="2392363"/>
          <p14:tracePt t="13646" x="2155825" y="2484438"/>
          <p14:tracePt t="13653" x="2173288" y="2520950"/>
          <p14:tracePt t="13659" x="2209800" y="2547938"/>
          <p14:tracePt t="13663" x="2228850" y="2593975"/>
          <p14:tracePt t="13671" x="2236788" y="2630488"/>
          <p14:tracePt t="13679" x="2265363" y="2693988"/>
          <p14:tracePt t="13685" x="2273300" y="2730500"/>
          <p14:tracePt t="13692" x="2292350" y="2757488"/>
          <p14:tracePt t="13700" x="2328863" y="2803525"/>
          <p14:tracePt t="13704" x="2346325" y="2830513"/>
          <p14:tracePt t="13711" x="2355850" y="2849563"/>
          <p14:tracePt t="13720" x="2382838" y="2894013"/>
          <p14:tracePt t="13725" x="2401888" y="2913063"/>
          <p14:tracePt t="13733" x="2447925" y="2949575"/>
          <p14:tracePt t="13740" x="2474913" y="2968625"/>
          <p14:tracePt t="13747" x="2511425" y="3013075"/>
          <p14:tracePt t="13753" x="2538413" y="3041650"/>
          <p14:tracePt t="13761" x="2574925" y="3059113"/>
          <p14:tracePt t="13767" x="2603500" y="3078163"/>
          <p14:tracePt t="13774" x="2647950" y="3095625"/>
          <p14:tracePt t="13787" x="2713038" y="3151188"/>
          <p14:tracePt t="13794" x="2767013" y="3178175"/>
          <p14:tracePt t="13802" x="2813050" y="3195638"/>
          <p14:tracePt t="13811" x="2895600" y="3251200"/>
          <p14:tracePt t="13813" x="2976563" y="3297238"/>
          <p14:tracePt t="13823" x="3049588" y="3314700"/>
          <p14:tracePt t="13829" x="3132138" y="3333750"/>
          <p14:tracePt t="13835" x="3205163" y="3360738"/>
          <p14:tracePt t="13842" x="3241675" y="3378200"/>
          <p14:tracePt t="13849" x="3297238" y="3406775"/>
          <p14:tracePt t="13857" x="3324225" y="3414713"/>
          <p14:tracePt t="13863" x="3360738" y="3424238"/>
          <p14:tracePt t="13871" x="3397250" y="3433763"/>
          <p14:tracePt t="13877" x="3433763" y="3443288"/>
          <p14:tracePt t="13884" x="3460750" y="3451225"/>
          <p14:tracePt t="13891" x="3497263" y="3460750"/>
          <p14:tracePt t="13901" x="3525838" y="3497263"/>
          <p14:tracePt t="13903" x="3543300" y="3506788"/>
          <p14:tracePt t="13911" x="3562350" y="3524250"/>
          <p14:tracePt t="13920" x="3589338" y="3533775"/>
          <p14:tracePt t="13923" x="3598863" y="3543300"/>
          <p14:tracePt t="13937" x="3635375" y="3579813"/>
          <p14:tracePt t="13947" x="3643313" y="3589338"/>
          <p14:tracePt t="13973" x="3716338" y="3616325"/>
          <p14:tracePt t="13983" x="3725863" y="3625850"/>
          <p14:tracePt t="13989" x="3735388" y="3625850"/>
          <p14:tracePt t="13994" x="3752850" y="3633788"/>
          <p14:tracePt t="13999" x="3762375" y="3633788"/>
          <p14:tracePt t="14007" x="3771900" y="3633788"/>
          <p14:tracePt t="14016" x="3781425" y="3633788"/>
          <p14:tracePt t="14030" x="3789363" y="3633788"/>
          <p14:tracePt t="14052" x="3798888" y="3633788"/>
          <p14:tracePt t="14069" x="3808413" y="3633788"/>
          <p14:tracePt t="14078" x="3844925" y="3633788"/>
          <p14:tracePt t="14082" x="3854450" y="3633788"/>
          <p14:tracePt t="14089" x="3862388" y="3633788"/>
          <p14:tracePt t="14111" x="3881438" y="3633788"/>
          <p14:tracePt t="14126" x="3898900" y="3625850"/>
          <p14:tracePt t="14140" x="3917950" y="3616325"/>
          <p14:tracePt t="14147" x="3927475" y="3616325"/>
          <p14:tracePt t="14161" x="3935413" y="3606800"/>
          <p14:tracePt t="14170" x="3944938" y="3597275"/>
          <p14:tracePt t="14194" x="3954463" y="3589338"/>
          <p14:tracePt t="14206" x="3963988" y="3589338"/>
          <p14:tracePt t="14228" x="3981450" y="3552825"/>
          <p14:tracePt t="14233" x="3981450" y="3543300"/>
          <p14:tracePt t="14289" x="4000500" y="3516313"/>
          <p14:tracePt t="14325" x="4000500" y="3506788"/>
          <p14:tracePt t="14408" x="4000500" y="3516313"/>
          <p14:tracePt t="14415" x="4008438" y="3524250"/>
          <p14:tracePt t="14422" x="4008438" y="3543300"/>
          <p14:tracePt t="14437" x="4008438" y="3597275"/>
          <p14:tracePt t="14449" x="4008438" y="3625850"/>
          <p14:tracePt t="14456" x="4008438" y="3643313"/>
          <p14:tracePt t="14469" x="4008438" y="3679825"/>
          <p14:tracePt t="14481" x="4008438" y="3698875"/>
          <p14:tracePt t="14488" x="4008438" y="3743325"/>
          <p14:tracePt t="14499" x="4008438" y="3771900"/>
          <p14:tracePt t="14500" x="4008438" y="3798888"/>
          <p14:tracePt t="14509" x="4008438" y="3835400"/>
          <p14:tracePt t="14523" x="4008438" y="3862388"/>
          <p14:tracePt t="14538" x="4008438" y="3963988"/>
          <p14:tracePt t="14545" x="4008438" y="3981450"/>
          <p14:tracePt t="14557" x="4008438" y="4008438"/>
          <p14:tracePt t="14569" x="4008438" y="4054475"/>
          <p14:tracePt t="14581" x="4008438" y="4110038"/>
          <p14:tracePt t="14593" x="4008438" y="4154488"/>
          <p14:tracePt t="14607" x="4008438" y="4210050"/>
          <p14:tracePt t="14618" x="4008438" y="4219575"/>
          <p14:tracePt t="14636" x="3990975" y="4300538"/>
          <p14:tracePt t="14647" x="3981450" y="4346575"/>
          <p14:tracePt t="14657" x="3971925" y="4383088"/>
          <p14:tracePt t="14673" x="3963988" y="4429125"/>
          <p14:tracePt t="14687" x="3944938" y="4502150"/>
          <p14:tracePt t="14703" x="3935413" y="4602163"/>
          <p14:tracePt t="14719" x="3935413" y="4657725"/>
          <p14:tracePt t="14732" x="3935413" y="4694238"/>
          <p14:tracePt t="14746" x="3935413" y="4757738"/>
          <p14:tracePt t="14762" x="3935413" y="4811713"/>
          <p14:tracePt t="14773" x="3935413" y="4867275"/>
          <p14:tracePt t="14786" x="3935413" y="4913313"/>
          <p14:tracePt t="14798" x="3935413" y="4976813"/>
          <p14:tracePt t="14814" x="3944938" y="4995863"/>
          <p14:tracePt t="14828" x="3944938" y="5013325"/>
          <p14:tracePt t="14842" x="3944938" y="5049838"/>
          <p14:tracePt t="14853" x="3944938" y="5105400"/>
          <p14:tracePt t="14867" x="3954463" y="5168900"/>
          <p14:tracePt t="14882" x="3954463" y="5214938"/>
          <p14:tracePt t="14896" x="3963988" y="5259388"/>
          <p14:tracePt t="14909" x="3971925" y="5295900"/>
          <p14:tracePt t="14917" x="3971925" y="5305425"/>
          <p14:tracePt t="14929" x="3990975" y="5360988"/>
          <p14:tracePt t="14943" x="4000500" y="5405438"/>
          <p14:tracePt t="14954" x="4000500" y="5441950"/>
          <p14:tracePt t="14965" x="4000500" y="5487988"/>
          <p14:tracePt t="14979" x="4000500" y="5543550"/>
          <p14:tracePt t="14992" x="4000500" y="5580063"/>
          <p14:tracePt t="15006" x="4000500" y="5616575"/>
          <p14:tracePt t="15020" x="4000500" y="5634038"/>
          <p14:tracePt t="15032" x="4000500" y="5643563"/>
          <p14:tracePt t="15042" x="4000500" y="5653088"/>
          <p14:tracePt t="15047" x="4000500" y="5670550"/>
          <p14:tracePt t="15049" x="4000500" y="5680075"/>
          <p14:tracePt t="15058" x="4000500" y="5707063"/>
          <p14:tracePt t="15064" x="4000500" y="5726113"/>
          <p14:tracePt t="15080" x="4000500" y="5743575"/>
          <p14:tracePt t="15084" x="4000500" y="5762625"/>
          <p14:tracePt t="15092" x="4000500" y="5789613"/>
          <p14:tracePt t="15102" x="4000500" y="5807075"/>
          <p14:tracePt t="15104" x="4017963" y="5843588"/>
          <p14:tracePt t="15114" x="4017963" y="5853113"/>
          <p14:tracePt t="15123" x="4027488" y="5889625"/>
          <p14:tracePt t="15125" x="4027488" y="5918200"/>
          <p14:tracePt t="15133" x="4027488" y="5926138"/>
          <p14:tracePt t="15143" x="4027488" y="5935663"/>
          <p14:tracePt t="15458" x="4027488" y="5889625"/>
          <p14:tracePt t="15472" x="4000500" y="5670550"/>
          <p14:tracePt t="15479" x="3981450" y="5588000"/>
          <p14:tracePt t="15490" x="3971925" y="5478463"/>
          <p14:tracePt t="15496" x="3971925" y="5387975"/>
          <p14:tracePt t="15504" x="3954463" y="5287963"/>
          <p14:tracePt t="15519" x="3954463" y="5105400"/>
          <p14:tracePt t="15524" x="3944938" y="4976813"/>
          <p14:tracePt t="15532" x="3944938" y="4922838"/>
          <p14:tracePt t="15541" x="3927475" y="4840288"/>
          <p14:tracePt t="15544" x="3927475" y="4784725"/>
          <p14:tracePt t="15558" x="3898900" y="4694238"/>
          <p14:tracePt t="15577" x="3898900" y="4446588"/>
          <p14:tracePt t="15580" x="3898900" y="4410075"/>
          <p14:tracePt t="15586" x="3898900" y="4365625"/>
          <p14:tracePt t="15596" x="3898900" y="4346575"/>
          <p14:tracePt t="15601" x="3898900" y="4329113"/>
          <p14:tracePt t="15606" x="3898900" y="4273550"/>
          <p14:tracePt t="15625" x="3898900" y="4219575"/>
          <p14:tracePt t="15638" x="3898900" y="4146550"/>
          <p14:tracePt t="15640" x="3898900" y="4117975"/>
          <p14:tracePt t="15648" x="3898900" y="4090988"/>
          <p14:tracePt t="15656" x="3898900" y="4064000"/>
          <p14:tracePt t="15661" x="3898900" y="4044950"/>
          <p14:tracePt t="15669" x="3898900" y="4000500"/>
          <p14:tracePt t="15678" x="3898900" y="3981450"/>
          <p14:tracePt t="15684" x="3917950" y="3944938"/>
          <p14:tracePt t="15689" x="3917950" y="3927475"/>
          <p14:tracePt t="15726" x="3935413" y="3789363"/>
          <p14:tracePt t="15735" x="3944938" y="3725863"/>
          <p14:tracePt t="15740" x="3954463" y="3689350"/>
          <p14:tracePt t="15759" x="3981450" y="3625850"/>
          <p14:tracePt t="15764" x="3981450" y="3616325"/>
          <p14:tracePt t="15772" x="3981450" y="3597275"/>
          <p14:tracePt t="15780" x="3981450" y="3570288"/>
          <p14:tracePt t="15784" x="3981450" y="3560763"/>
          <p14:tracePt t="15793" x="3990975" y="3552825"/>
          <p14:tracePt t="15801" x="3990975" y="3533775"/>
          <p14:tracePt t="15815" x="4000500" y="3533775"/>
          <p14:tracePt t="15823" x="4000500" y="3524250"/>
          <p14:tracePt t="15844" x="4008438" y="3516313"/>
          <p14:tracePt t="15881" x="4017963" y="3497263"/>
          <p14:tracePt t="15939" x="4027488" y="3487738"/>
          <p14:tracePt t="15953" x="4037013" y="3524250"/>
          <p14:tracePt t="15971" x="4044950" y="3589338"/>
          <p14:tracePt t="15974" x="4044950" y="3625850"/>
          <p14:tracePt t="15977" x="4044950" y="3652838"/>
          <p14:tracePt t="15985" x="4044950" y="3679825"/>
          <p14:tracePt t="16005" x="4044950" y="3779838"/>
          <p14:tracePt t="16014" x="4017963" y="3852863"/>
          <p14:tracePt t="16022" x="4017963" y="3908425"/>
          <p14:tracePt t="16038" x="4008438" y="3981450"/>
          <p14:tracePt t="16051" x="4008438" y="4081463"/>
          <p14:tracePt t="16057" x="4008438" y="4110038"/>
          <p14:tracePt t="16071" x="4008438" y="4237038"/>
          <p14:tracePt t="16088" x="4008438" y="4346575"/>
          <p14:tracePt t="16097" x="4008438" y="4529138"/>
          <p14:tracePt t="16105" x="4008438" y="4602163"/>
          <p14:tracePt t="16107" x="4008438" y="4694238"/>
          <p14:tracePt t="16131" x="3971925" y="4940300"/>
          <p14:tracePt t="16144" x="3963988" y="5076825"/>
          <p14:tracePt t="16153" x="3963988" y="5105400"/>
          <p14:tracePt t="16158" x="3963988" y="5186363"/>
          <p14:tracePt t="16170" x="3963988" y="5222875"/>
          <p14:tracePt t="16185" x="3963988" y="5287963"/>
          <p14:tracePt t="16201" x="4000500" y="5441950"/>
          <p14:tracePt t="16215" x="4000500" y="5461000"/>
          <p14:tracePt t="16598" x="4064000" y="5487988"/>
          <p14:tracePt t="16607" x="4192588" y="5514975"/>
          <p14:tracePt t="16614" x="4329113" y="5561013"/>
          <p14:tracePt t="16626" x="4584700" y="5634038"/>
          <p14:tracePt t="16639" x="4748213" y="5689600"/>
          <p14:tracePt t="16644" x="4821238" y="5697538"/>
          <p14:tracePt t="16651" x="4903788" y="5726113"/>
          <p14:tracePt t="16657" x="4959350" y="5734050"/>
          <p14:tracePt t="16664" x="5041900" y="5753100"/>
          <p14:tracePt t="16674" x="5132388" y="5762625"/>
          <p14:tracePt t="16681" x="5260975" y="5780088"/>
          <p14:tracePt t="16684" x="5324475" y="5789613"/>
          <p14:tracePt t="16693" x="5397500" y="5807075"/>
          <p14:tracePt t="16699" x="5497513" y="5816600"/>
          <p14:tracePt t="16706" x="5570538" y="5853113"/>
          <p14:tracePt t="16716" x="5708650" y="5872163"/>
          <p14:tracePt t="16718" x="5799138" y="5899150"/>
          <p14:tracePt t="16729" x="5881688" y="5926138"/>
          <p14:tracePt t="16732" x="6045200" y="5954713"/>
          <p14:tracePt t="16740" x="6127750" y="5999163"/>
          <p14:tracePt t="16749" x="6219825" y="6027738"/>
          <p14:tracePt t="16752" x="6300788" y="6054725"/>
          <p14:tracePt t="16780" x="6565900" y="6108700"/>
          <p14:tracePt t="16791" x="6740525" y="6145213"/>
          <p14:tracePt t="16798" x="6784975" y="6145213"/>
          <p14:tracePt t="16806" x="6821488" y="6145213"/>
          <p14:tracePt t="16811" x="6877050" y="6145213"/>
          <p14:tracePt t="16814" x="6904038" y="6145213"/>
          <p14:tracePt t="16826" x="6959600" y="6145213"/>
          <p14:tracePt t="16844" x="7013575" y="6145213"/>
          <p14:tracePt t="16849" x="7023100" y="6145213"/>
          <p14:tracePt t="16857" x="7050088" y="6127750"/>
          <p14:tracePt t="16865" x="7069138" y="6127750"/>
          <p14:tracePt t="16871" x="7086600" y="6118225"/>
          <p14:tracePt t="16882" x="7096125" y="6108700"/>
          <p14:tracePt t="16885" x="7113588" y="6091238"/>
          <p14:tracePt t="16891" x="7150100" y="6072188"/>
          <p14:tracePt t="16905" x="7169150" y="6054725"/>
          <p14:tracePt t="16919" x="7251700" y="5999163"/>
          <p14:tracePt t="16929" x="7361238" y="5935663"/>
          <p14:tracePt t="16942" x="7451725" y="5881688"/>
          <p14:tracePt t="16948" x="7516813" y="5872163"/>
          <p14:tracePt t="16952" x="7553325" y="5853113"/>
          <p14:tracePt t="16960" x="7616825" y="5843588"/>
          <p14:tracePt t="16967" x="7643813" y="5835650"/>
          <p14:tracePt t="16973" x="7699375" y="5835650"/>
          <p14:tracePt t="16981" x="7743825" y="5826125"/>
          <p14:tracePt t="16990" x="7772400" y="5826125"/>
          <p14:tracePt t="16994" x="7816850" y="5799138"/>
          <p14:tracePt t="17002" x="7845425" y="5799138"/>
          <p14:tracePt t="17008" x="7862888" y="5799138"/>
          <p14:tracePt t="17014" x="7889875" y="5789613"/>
          <p14:tracePt t="17022" x="7918450" y="5780088"/>
          <p14:tracePt t="17035" x="7954963" y="5762625"/>
          <p14:tracePt t="17043" x="7991475" y="5753100"/>
          <p14:tracePt t="17050" x="8008938" y="5743575"/>
          <p14:tracePt t="17056" x="8035925" y="5726113"/>
          <p14:tracePt t="17064" x="8045450" y="5707063"/>
          <p14:tracePt t="17070" x="8081963" y="5670550"/>
          <p14:tracePt t="17097" x="8154988" y="5588000"/>
          <p14:tracePt t="17104" x="8174038" y="5561013"/>
          <p14:tracePt t="17110" x="8183563" y="5543550"/>
          <p14:tracePt t="17133" x="8228013" y="5507038"/>
          <p14:tracePt t="17148" x="8274050" y="5441950"/>
          <p14:tracePt t="17159" x="8274050" y="5414963"/>
          <p14:tracePt t="17168" x="8283575" y="5378450"/>
          <p14:tracePt t="17171" x="8283575" y="5360988"/>
          <p14:tracePt t="17180" x="8283575" y="5332413"/>
          <p14:tracePt t="17188" x="8283575" y="5314950"/>
          <p14:tracePt t="17192" x="8283575" y="5295900"/>
          <p14:tracePt t="17201" x="8283575" y="5287963"/>
          <p14:tracePt t="17216" x="8283575" y="5278438"/>
          <p14:tracePt t="17245" x="8264525" y="5232400"/>
          <p14:tracePt t="17262" x="8191500" y="5186363"/>
          <p14:tracePt t="17276" x="8128000" y="5141913"/>
          <p14:tracePt t="17291" x="7991475" y="5076825"/>
          <p14:tracePt t="17299" x="7918450" y="5068888"/>
          <p14:tracePt t="17307" x="7899400" y="5059363"/>
          <p14:tracePt t="17323" x="7853363" y="5059363"/>
          <p14:tracePt t="17332" x="7816850" y="5059363"/>
          <p14:tracePt t="17339" x="7799388" y="5059363"/>
          <p14:tracePt t="17343" x="7780338" y="5059363"/>
          <p14:tracePt t="17351" x="7753350" y="5059363"/>
          <p14:tracePt t="17358" x="7726363" y="5059363"/>
          <p14:tracePt t="17365" x="7689850" y="5068888"/>
          <p14:tracePt t="17376" x="7653338" y="5076825"/>
          <p14:tracePt t="17380" x="7626350" y="5076825"/>
          <p14:tracePt t="17385" x="7534275" y="5095875"/>
          <p14:tracePt t="17394" x="7507288" y="5105400"/>
          <p14:tracePt t="17401" x="7480300" y="5105400"/>
          <p14:tracePt t="17405" x="7434263" y="5113338"/>
          <p14:tracePt t="17414" x="7407275" y="5113338"/>
          <p14:tracePt t="17423" x="7378700" y="5113338"/>
          <p14:tracePt t="17426" x="7334250" y="5113338"/>
          <p14:tracePt t="17452" x="7288213" y="5122863"/>
          <p14:tracePt t="17491" x="7013575" y="5168900"/>
          <p14:tracePt t="17516" x="6850063" y="5214938"/>
          <p14:tracePt t="17541" x="6777038" y="5232400"/>
          <p14:tracePt t="17566" x="6675438" y="5259388"/>
          <p14:tracePt t="17592" x="6584950" y="5287963"/>
          <p14:tracePt t="17606" x="6502400" y="5324475"/>
          <p14:tracePt t="17615" x="6492875" y="5324475"/>
          <p14:tracePt t="17622" x="6483350" y="5324475"/>
          <p14:tracePt t="17631" x="6475413" y="5324475"/>
          <p14:tracePt t="17634" x="6465888" y="5324475"/>
          <p14:tracePt t="17677" x="6456363" y="5332413"/>
          <p14:tracePt t="17702" x="6429375" y="5360988"/>
          <p14:tracePt t="17728" x="6402388" y="5397500"/>
          <p14:tracePt t="17739" x="6402388" y="5414963"/>
          <p14:tracePt t="17746" x="6402388" y="5434013"/>
          <p14:tracePt t="17749" x="6402388" y="5441950"/>
          <p14:tracePt t="17755" x="6402388" y="5461000"/>
          <p14:tracePt t="17763" x="6429375" y="5478463"/>
          <p14:tracePt t="17771" x="6465888" y="5497513"/>
          <p14:tracePt t="17780" x="6502400" y="5514975"/>
          <p14:tracePt t="17785" x="6548438" y="5551488"/>
          <p14:tracePt t="17793" x="6611938" y="5588000"/>
          <p14:tracePt t="17808" x="6731000" y="5653088"/>
          <p14:tracePt t="17825" x="6858000" y="5707063"/>
          <p14:tracePt t="17836" x="6950075" y="5734050"/>
          <p14:tracePt t="17849" x="6986588" y="5762625"/>
          <p14:tracePt t="17862" x="7032625" y="5770563"/>
          <p14:tracePt t="17874" x="7050088" y="5780088"/>
          <p14:tracePt t="17888" x="7086600" y="5780088"/>
          <p14:tracePt t="17898" x="7150100" y="5780088"/>
          <p14:tracePt t="17909" x="7205663" y="5780088"/>
          <p14:tracePt t="17920" x="7232650" y="5780088"/>
          <p14:tracePt t="17927" x="7251700" y="5780088"/>
          <p14:tracePt t="17937" x="7296150" y="5780088"/>
          <p14:tracePt t="17950" x="7324725" y="5780088"/>
          <p14:tracePt t="17964" x="7424738" y="5762625"/>
          <p14:tracePt t="17973" x="7443788" y="5762625"/>
          <p14:tracePt t="17986" x="7516813" y="5743575"/>
          <p14:tracePt t="17999" x="7534275" y="5743575"/>
          <p14:tracePt t="18006" x="7561263" y="5743575"/>
          <p14:tracePt t="18009" x="7570788" y="5743575"/>
          <p14:tracePt t="18015" x="7597775" y="5743575"/>
          <p14:tracePt t="18027" x="7607300" y="5734050"/>
          <p14:tracePt t="18031" x="7626350" y="5734050"/>
          <p14:tracePt t="18037" x="7634288" y="5726113"/>
          <p14:tracePt t="18047" x="7653338" y="5726113"/>
          <p14:tracePt t="18051" x="7653338" y="5716588"/>
          <p14:tracePt t="18062" x="7680325" y="5707063"/>
          <p14:tracePt t="18066" x="7716838" y="5689600"/>
          <p14:tracePt t="18071" x="7735888" y="5680075"/>
          <p14:tracePt t="18081" x="7753350" y="5661025"/>
          <p14:tracePt t="18087" x="7780338" y="5643563"/>
          <p14:tracePt t="18093" x="7799388" y="5624513"/>
          <p14:tracePt t="18100" x="7826375" y="5588000"/>
          <p14:tracePt t="18108" x="7845425" y="5543550"/>
          <p14:tracePt t="18133" x="7853363" y="5524500"/>
          <p14:tracePt t="18146" x="7872413" y="5514975"/>
          <p14:tracePt t="18156" x="7872413" y="5487988"/>
          <p14:tracePt t="18164" x="7872413" y="5470525"/>
          <p14:tracePt t="18171" x="7872413" y="5451475"/>
          <p14:tracePt t="18177" x="7889875" y="5424488"/>
          <p14:tracePt t="18182" x="7889875" y="5405438"/>
          <p14:tracePt t="18195" x="7889875" y="5397500"/>
          <p14:tracePt t="18204" x="7872413" y="5351463"/>
          <p14:tracePt t="18211" x="7862888" y="5341938"/>
          <p14:tracePt t="18218" x="7862888" y="5332413"/>
          <p14:tracePt t="18228" x="7853363" y="5332413"/>
          <p14:tracePt t="18238" x="7826375" y="5295900"/>
          <p14:tracePt t="18246" x="7816850" y="5278438"/>
          <p14:tracePt t="18260" x="7772400" y="5251450"/>
          <p14:tracePt t="18267" x="7753350" y="5232400"/>
          <p14:tracePt t="18272" x="7735888" y="5222875"/>
          <p14:tracePt t="18283" x="7707313" y="5214938"/>
          <p14:tracePt t="18296" x="7634288" y="5168900"/>
          <p14:tracePt t="18307" x="7561263" y="5141913"/>
          <p14:tracePt t="18318" x="7534275" y="5132388"/>
          <p14:tracePt t="18332" x="7415213" y="5113338"/>
          <p14:tracePt t="18343" x="7351713" y="5113338"/>
          <p14:tracePt t="18354" x="7251700" y="5105400"/>
          <p14:tracePt t="18363" x="7223125" y="5095875"/>
          <p14:tracePt t="18375" x="7113588" y="5059363"/>
          <p14:tracePt t="18390" x="7086600" y="5049838"/>
          <p14:tracePt t="18402" x="6986588" y="5049838"/>
          <p14:tracePt t="18414" x="6923088" y="5049838"/>
          <p14:tracePt t="18426" x="6821488" y="5049838"/>
          <p14:tracePt t="18438" x="6767513" y="5068888"/>
          <p14:tracePt t="18446" x="6721475" y="5086350"/>
          <p14:tracePt t="18458" x="6657975" y="5105400"/>
          <p14:tracePt t="18468" x="6638925" y="5113338"/>
          <p14:tracePt t="18473" x="6602413" y="5122863"/>
          <p14:tracePt t="18484" x="6584950" y="5132388"/>
          <p14:tracePt t="18497" x="6521450" y="5168900"/>
          <p14:tracePt t="18509" x="6475413" y="5205413"/>
          <p14:tracePt t="18523" x="6438900" y="5222875"/>
          <p14:tracePt t="18532" x="6419850" y="5232400"/>
          <p14:tracePt t="18542" x="6410325" y="5251450"/>
          <p14:tracePt t="18555" x="6392863" y="5251450"/>
          <p14:tracePt t="18566" x="6383338" y="5259388"/>
          <p14:tracePt t="18577" x="6365875" y="5259388"/>
          <p14:tracePt t="18590" x="6356350" y="5278438"/>
          <p14:tracePt t="18598" x="6346825" y="5287963"/>
          <p14:tracePt t="18608" x="6337300" y="5314950"/>
          <p14:tracePt t="18620" x="6337300" y="5324475"/>
          <p14:tracePt t="18630" x="6329363" y="5368925"/>
          <p14:tracePt t="18639" x="6329363" y="5387975"/>
          <p14:tracePt t="18650" x="6329363" y="5414963"/>
          <p14:tracePt t="18662" x="6329363" y="5424488"/>
          <p14:tracePt t="18667" x="6329363" y="5434013"/>
          <p14:tracePt t="18680" x="6329363" y="5470525"/>
          <p14:tracePt t="18701" x="6329363" y="5497513"/>
          <p14:tracePt t="18719" x="6392863" y="5561013"/>
          <p14:tracePt t="18732" x="6446838" y="5597525"/>
          <p14:tracePt t="18742" x="6483350" y="5616575"/>
          <p14:tracePt t="18757" x="6529388" y="5643563"/>
          <p14:tracePt t="18763" x="6557963" y="5653088"/>
          <p14:tracePt t="18766" x="6594475" y="5661025"/>
          <p14:tracePt t="18773" x="6602413" y="5670550"/>
          <p14:tracePt t="18780" x="6630988" y="5680075"/>
          <p14:tracePt t="18785" x="6657975" y="5689600"/>
          <p14:tracePt t="18812" x="6721475" y="5726113"/>
          <p14:tracePt t="18828" x="6784975" y="5743575"/>
          <p14:tracePt t="18842" x="6821488" y="5762625"/>
          <p14:tracePt t="18853" x="6877050" y="5780088"/>
          <p14:tracePt t="18864" x="6904038" y="5799138"/>
          <p14:tracePt t="18878" x="6950075" y="5816600"/>
          <p14:tracePt t="18894" x="6986588" y="5816600"/>
          <p14:tracePt t="18900" x="7023100" y="5816600"/>
          <p14:tracePt t="18912" x="7069138" y="5816600"/>
          <p14:tracePt t="18927" x="7132638" y="5799138"/>
          <p14:tracePt t="18937" x="7178675" y="5789613"/>
          <p14:tracePt t="18952" x="7196138" y="5780088"/>
          <p14:tracePt t="18966" x="7296150" y="5743575"/>
          <p14:tracePt t="18973" x="7334250" y="5734050"/>
          <p14:tracePt t="18985" x="7342188" y="5734050"/>
          <p14:tracePt t="19001" x="7388225" y="5707063"/>
          <p14:tracePt t="19014" x="7461250" y="5689600"/>
          <p14:tracePt t="19024" x="7470775" y="5680075"/>
          <p14:tracePt t="19039" x="7524750" y="5661025"/>
          <p14:tracePt t="19049" x="7561263" y="5634038"/>
          <p14:tracePt t="19063" x="7607300" y="5607050"/>
          <p14:tracePt t="19077" x="7680325" y="5551488"/>
          <p14:tracePt t="19085" x="7707313" y="5514975"/>
          <p14:tracePt t="19097" x="7743825" y="5487988"/>
          <p14:tracePt t="19110" x="7772400" y="5461000"/>
          <p14:tracePt t="19120" x="7780338" y="5441950"/>
          <p14:tracePt t="19136" x="7808913" y="5414963"/>
          <p14:tracePt t="19146" x="7826375" y="5405438"/>
          <p14:tracePt t="19153" x="7835900" y="5397500"/>
          <p14:tracePt t="19164" x="7845425" y="5387975"/>
          <p14:tracePt t="19179" x="7853363" y="5378450"/>
          <p14:tracePt t="19193" x="7853363" y="5360988"/>
          <p14:tracePt t="20424" x="7845425" y="5332413"/>
          <p14:tracePt t="20445" x="7743825" y="5186363"/>
          <p14:tracePt t="20457" x="7699375" y="5095875"/>
          <p14:tracePt t="20460" x="7689850" y="5059363"/>
          <p14:tracePt t="20469" x="7670800" y="5003800"/>
          <p14:tracePt t="20493" x="7589838" y="4867275"/>
          <p14:tracePt t="20504" x="7497763" y="4721225"/>
          <p14:tracePt t="20510" x="7470775" y="4621213"/>
          <p14:tracePt t="20517" x="7451725" y="4548188"/>
          <p14:tracePt t="20524" x="7434263" y="4465638"/>
          <p14:tracePt t="20531" x="7407275" y="4402138"/>
          <p14:tracePt t="20539" x="7378700" y="4356100"/>
          <p14:tracePt t="20543" x="7370763" y="4337050"/>
          <p14:tracePt t="20551" x="7361238" y="4310063"/>
          <p14:tracePt t="20564" x="7351713" y="4237038"/>
          <p14:tracePt t="20573" x="7342188" y="4219575"/>
          <p14:tracePt t="20578" x="7334250" y="4191000"/>
          <p14:tracePt t="20585" x="7305675" y="4137025"/>
          <p14:tracePt t="20611" x="7288213" y="4027488"/>
          <p14:tracePt t="20625" x="7215188" y="3862388"/>
          <p14:tracePt t="20629" x="7205663" y="3816350"/>
          <p14:tracePt t="20632" x="7196138" y="3779838"/>
          <p14:tracePt t="20642" x="7196138" y="3762375"/>
          <p14:tracePt t="20646" x="7196138" y="3743325"/>
          <p14:tracePt t="22112" x="7178675" y="3725863"/>
          <p14:tracePt t="22128" x="7132638" y="3706813"/>
          <p14:tracePt t="22140" x="7086600" y="3689350"/>
          <p14:tracePt t="22145" x="7077075" y="3679825"/>
          <p14:tracePt t="22151" x="7059613" y="3670300"/>
          <p14:tracePt t="22159" x="7050088" y="3652838"/>
          <p14:tracePt t="22165" x="7050088" y="3643313"/>
          <p14:tracePt t="22170" x="7040563" y="3643313"/>
          <p14:tracePt t="22179" x="7032625" y="3633788"/>
          <p14:tracePt t="22187" x="7013575" y="3633788"/>
          <p14:tracePt t="22191" x="7004050" y="3633788"/>
          <p14:tracePt t="22200" x="7004050" y="3625850"/>
          <p14:tracePt t="22208" x="6996113" y="3625850"/>
          <p14:tracePt t="22211" x="6986588" y="3616325"/>
          <p14:tracePt t="22221" x="6986588" y="3606800"/>
          <p14:tracePt t="22236" x="6959600" y="3597275"/>
          <p14:tracePt t="22251" x="6931025" y="3570288"/>
          <p14:tracePt t="22261" x="6913563" y="3560763"/>
          <p14:tracePt t="22275" x="6904038" y="3560763"/>
          <p14:tracePt t="22282" x="6904038" y="3552825"/>
          <p14:tracePt t="22288" x="6894513" y="3552825"/>
          <p14:tracePt t="22297" x="6886575" y="3552825"/>
          <p14:tracePt t="22300" x="6877050" y="3552825"/>
          <p14:tracePt t="22323" x="6867525" y="3552825"/>
          <p14:tracePt t="22330" x="6850063" y="3552825"/>
          <p14:tracePt t="22349" x="6840538" y="3552825"/>
          <p14:tracePt t="22359" x="6831013" y="3552825"/>
          <p14:tracePt t="22364" x="6821488" y="3552825"/>
          <p14:tracePt t="22373" x="6813550" y="3552825"/>
          <p14:tracePt t="22377" x="6804025" y="3552825"/>
          <p14:tracePt t="22386" x="6794500" y="3552825"/>
          <p14:tracePt t="22409" x="6757988" y="3552825"/>
          <p14:tracePt t="22414" x="6731000" y="3552825"/>
          <p14:tracePt t="22423" x="6711950" y="3552825"/>
          <p14:tracePt t="22434" x="6657975" y="3533775"/>
          <p14:tracePt t="22446" x="6648450" y="3533775"/>
          <p14:tracePt t="22460" x="6621463" y="3524250"/>
          <p14:tracePt t="22476" x="6584950" y="3524250"/>
          <p14:tracePt t="22481" x="6565900" y="3516313"/>
          <p14:tracePt t="22488" x="6557963" y="3516313"/>
          <p14:tracePt t="22495" x="6548438" y="3516313"/>
          <p14:tracePt t="22501" x="6538913" y="3516313"/>
          <p14:tracePt t="22510" x="6521450" y="3516313"/>
          <p14:tracePt t="22514" x="6502400" y="3516313"/>
          <p14:tracePt t="22523" x="6483350" y="3516313"/>
          <p14:tracePt t="22530" x="6475413" y="3516313"/>
          <p14:tracePt t="22534" x="6465888" y="3516313"/>
          <p14:tracePt t="22544" x="6456363" y="3516313"/>
          <p14:tracePt t="22559" x="6446838" y="3516313"/>
          <p14:tracePt t="22563" x="6438900" y="3516313"/>
          <p14:tracePt t="22570" x="6419850" y="3516313"/>
          <p14:tracePt t="22578" x="6410325" y="3516313"/>
          <p14:tracePt t="22582" x="6402388" y="3516313"/>
          <p14:tracePt t="22656" x="6392863" y="3516313"/>
          <p14:tracePt t="22889" x="6402388" y="3516313"/>
          <p14:tracePt t="22896" x="6419850" y="3497263"/>
          <p14:tracePt t="22912" x="6483350" y="3487738"/>
          <p14:tracePt t="22927" x="6521450" y="3487738"/>
          <p14:tracePt t="22931" x="6565900" y="3487738"/>
          <p14:tracePt t="22937" x="6584950" y="3487738"/>
          <p14:tracePt t="22944" x="6602413" y="3506788"/>
          <p14:tracePt t="22947" x="6630988" y="3516313"/>
          <p14:tracePt t="22954" x="6675438" y="3524250"/>
          <p14:tracePt t="22978" x="6731000" y="3533775"/>
          <p14:tracePt t="22988" x="6784975" y="3533775"/>
          <p14:tracePt t="22995" x="6804025" y="3533775"/>
          <p14:tracePt t="23014" x="6850063" y="3533775"/>
          <p14:tracePt t="23019" x="6877050" y="3533775"/>
          <p14:tracePt t="23022" x="6894513" y="3533775"/>
          <p14:tracePt t="23030" x="6931025" y="3516313"/>
          <p14:tracePt t="23040" x="6977063" y="3487738"/>
          <p14:tracePt t="23044" x="7004050" y="3479800"/>
          <p14:tracePt t="23051" x="7023100" y="3470275"/>
          <p14:tracePt t="23064" x="7059613" y="3451225"/>
          <p14:tracePt t="23071" x="7077075" y="3451225"/>
          <p14:tracePt t="23077" x="7086600" y="3443288"/>
          <p14:tracePt t="23088" x="7096125" y="3443288"/>
          <p14:tracePt t="23091" x="7123113" y="3443288"/>
          <p14:tracePt t="24317" x="7105650" y="3443288"/>
          <p14:tracePt t="24330" x="7059613" y="3470275"/>
          <p14:tracePt t="24337" x="7023100" y="3479800"/>
          <p14:tracePt t="24351" x="6967538" y="3497263"/>
          <p14:tracePt t="24357" x="6950075" y="3506788"/>
          <p14:tracePt t="24363" x="6923088" y="3516313"/>
          <p14:tracePt t="24372" x="6904038" y="3533775"/>
          <p14:tracePt t="24379" x="6886575" y="3543300"/>
          <p14:tracePt t="24380" x="6867525" y="3552825"/>
          <p14:tracePt t="24391" x="6831013" y="3560763"/>
          <p14:tracePt t="24396" x="6821488" y="3560763"/>
          <p14:tracePt t="24404" x="6813550" y="3570288"/>
          <p14:tracePt t="24411" x="6804025" y="3579813"/>
          <p14:tracePt t="24418" x="6784975" y="3579813"/>
          <p14:tracePt t="24424" x="6777038" y="3579813"/>
          <p14:tracePt t="24441" x="6740525" y="3589338"/>
          <p14:tracePt t="24455" x="6704013" y="3597275"/>
          <p14:tracePt t="24459" x="6684963" y="3606800"/>
          <p14:tracePt t="24493" x="6602413" y="3643313"/>
          <p14:tracePt t="24503" x="6594475" y="3652838"/>
          <p14:tracePt t="24506" x="6565900" y="3652838"/>
          <p14:tracePt t="24514" x="6548438" y="3662363"/>
          <p14:tracePt t="24521" x="6538913" y="3662363"/>
          <p14:tracePt t="24527" x="6521450" y="3670300"/>
          <p14:tracePt t="24536" x="6511925" y="3679825"/>
          <p14:tracePt t="24539" x="6483350" y="3679825"/>
          <p14:tracePt t="24547" x="6483350" y="3689350"/>
          <p14:tracePt t="24560" x="6456363" y="3689350"/>
          <p14:tracePt t="24567" x="6446838" y="3689350"/>
          <p14:tracePt t="24577" x="6438900" y="3689350"/>
          <p14:tracePt t="24596" x="6392863" y="3716338"/>
          <p14:tracePt t="24604" x="6383338" y="3716338"/>
          <p14:tracePt t="24612" x="6373813" y="3725863"/>
          <p14:tracePt t="24619" x="6356350" y="3735388"/>
          <p14:tracePt t="24631" x="6310313" y="3752850"/>
          <p14:tracePt t="24635" x="6300788" y="3762375"/>
          <p14:tracePt t="24659" x="6264275" y="3789363"/>
          <p14:tracePt t="24668" x="6227763" y="3816350"/>
          <p14:tracePt t="24670" x="6219825" y="3825875"/>
          <p14:tracePt t="24677" x="6210300" y="3825875"/>
          <p14:tracePt t="24685" x="6200775" y="3835400"/>
          <p14:tracePt t="24699" x="6191250" y="3835400"/>
          <p14:tracePt t="24711" x="6173788" y="3844925"/>
          <p14:tracePt t="24719" x="6164263" y="3852863"/>
          <p14:tracePt t="24726" x="6154738" y="3852863"/>
          <p14:tracePt t="24735" x="6137275" y="3852863"/>
          <p14:tracePt t="24748" x="6137275" y="3862388"/>
          <p14:tracePt t="24778" x="6137275" y="3871913"/>
          <p14:tracePt t="24796" x="6127750" y="3871913"/>
          <p14:tracePt t="24836" x="6127750" y="3881438"/>
          <p14:tracePt t="24878" x="6127750" y="3898900"/>
          <p14:tracePt t="24893" x="6127750" y="3908425"/>
          <p14:tracePt t="24901" x="6146800" y="3908425"/>
          <p14:tracePt t="24909" x="6154738" y="3917950"/>
          <p14:tracePt t="24913" x="6164263" y="3917950"/>
          <p14:tracePt t="24918" x="6173788" y="3917950"/>
          <p14:tracePt t="24927" x="6191250" y="3917950"/>
          <p14:tracePt t="24939" x="6210300" y="3917950"/>
          <p14:tracePt t="24988" x="6273800" y="3917950"/>
          <p14:tracePt t="25007" x="6292850" y="3917950"/>
          <p14:tracePt t="25028" x="6337300" y="3917950"/>
          <p14:tracePt t="25052" x="6383338" y="3917950"/>
          <p14:tracePt t="25075" x="6465888" y="3917950"/>
          <p14:tracePt t="25101" x="6584950" y="3908425"/>
          <p14:tracePt t="25122" x="6675438" y="3908425"/>
          <p14:tracePt t="25140" x="6757988" y="3908425"/>
          <p14:tracePt t="25153" x="6858000" y="3908425"/>
          <p14:tracePt t="25161" x="6904038" y="3898900"/>
          <p14:tracePt t="25174" x="6950075" y="3898900"/>
          <p14:tracePt t="25180" x="6977063" y="3881438"/>
          <p14:tracePt t="25191" x="6996113" y="3881438"/>
          <p14:tracePt t="25207" x="7023100" y="3881438"/>
          <p14:tracePt t="25220" x="7032625" y="3881438"/>
          <p14:tracePt t="29404" x="7023100" y="3871913"/>
          <p14:tracePt t="29411" x="6967538" y="3871913"/>
          <p14:tracePt t="29417" x="6867525" y="3871913"/>
          <p14:tracePt t="29423" x="6777038" y="3871913"/>
          <p14:tracePt t="29429" x="6704013" y="3871913"/>
          <p14:tracePt t="29438" x="6557963" y="3871913"/>
          <p14:tracePt t="29443" x="6446838" y="3871913"/>
          <p14:tracePt t="29451" x="6300788" y="3862388"/>
          <p14:tracePt t="29457" x="6210300" y="3844925"/>
          <p14:tracePt t="29466" x="6110288" y="3816350"/>
          <p14:tracePt t="29484" x="5918200" y="3779838"/>
          <p14:tracePt t="29493" x="5708650" y="3689350"/>
          <p14:tracePt t="29497" x="5561013" y="3662363"/>
          <p14:tracePt t="29507" x="5443538" y="3633788"/>
          <p14:tracePt t="29510" x="5297488" y="3616325"/>
          <p14:tracePt t="29520" x="5187950" y="3589338"/>
          <p14:tracePt t="29525" x="5041900" y="3589338"/>
          <p14:tracePt t="29535" x="4895850" y="3579813"/>
          <p14:tracePt t="29550" x="4565650" y="3579813"/>
          <p14:tracePt t="29563" x="4329113" y="3579813"/>
          <p14:tracePt t="29567" x="4273550" y="3560763"/>
          <p14:tracePt t="29573" x="4127500" y="3560763"/>
          <p14:tracePt t="29581" x="4008438" y="3552825"/>
          <p14:tracePt t="29590" x="3862388" y="3552825"/>
          <p14:tracePt t="29595" x="3716338" y="3533775"/>
          <p14:tracePt t="29602" x="3625850" y="3506788"/>
          <p14:tracePt t="29609" x="3479800" y="3497263"/>
          <p14:tracePt t="29616" x="3424238" y="3497263"/>
          <p14:tracePt t="29621" x="3306763" y="3497263"/>
          <p14:tracePt t="29637" x="3168650" y="3497263"/>
          <p14:tracePt t="29658" x="2794000" y="3516313"/>
          <p14:tracePt t="29664" x="2730500" y="3533775"/>
          <p14:tracePt t="29669" x="2640013" y="3552825"/>
          <p14:tracePt t="29680" x="2538413" y="3560763"/>
          <p14:tracePt t="29701" x="2374900" y="3579813"/>
          <p14:tracePt t="29705" x="2346325" y="3579813"/>
          <p14:tracePt t="29711" x="2309813" y="3579813"/>
          <p14:tracePt t="29718" x="2282825" y="3579813"/>
          <p14:tracePt t="29725" x="2273300" y="3579813"/>
          <p14:tracePt t="29734" x="2265363" y="3579813"/>
          <p14:tracePt t="32585" x="2265363" y="3570288"/>
          <p14:tracePt t="32604" x="2273300" y="3451225"/>
          <p14:tracePt t="32618" x="2282825" y="3370263"/>
          <p14:tracePt t="32625" x="2282825" y="3341688"/>
          <p14:tracePt t="32628" x="2282825" y="3314700"/>
          <p14:tracePt t="32638" x="2282825" y="3297238"/>
          <p14:tracePt t="32642" x="2301875" y="3251200"/>
          <p14:tracePt t="32651" x="2301875" y="3232150"/>
          <p14:tracePt t="32657" x="2301875" y="3214688"/>
          <p14:tracePt t="32667" x="2301875" y="3205163"/>
          <p14:tracePt t="32674" x="2309813" y="3168650"/>
          <p14:tracePt t="32706" x="2319338" y="3105150"/>
          <p14:tracePt t="32712" x="2328863" y="3078163"/>
          <p14:tracePt t="32720" x="2338388" y="3059113"/>
          <p14:tracePt t="32728" x="2355850" y="3041650"/>
          <p14:tracePt t="32730" x="2355850" y="3032125"/>
          <p14:tracePt t="32739" x="2365375" y="3022600"/>
          <p14:tracePt t="32769" x="2382838" y="2949575"/>
          <p14:tracePt t="32775" x="2392363" y="2930525"/>
          <p14:tracePt t="32790" x="2401888" y="2894013"/>
          <p14:tracePt t="32794" x="2411413" y="2886075"/>
          <p14:tracePt t="32803" x="2419350" y="2886075"/>
          <p14:tracePt t="32809" x="2438400" y="2867025"/>
          <p14:tracePt t="32814" x="2447925" y="2857500"/>
          <p14:tracePt t="32822" x="2457450" y="2849563"/>
          <p14:tracePt t="32829" x="2465388" y="2820988"/>
          <p14:tracePt t="32839" x="2484438" y="2803525"/>
          <p14:tracePt t="32842" x="2493963" y="2784475"/>
          <p14:tracePt t="32850" x="2511425" y="2776538"/>
          <p14:tracePt t="32857" x="2538413" y="2757488"/>
          <p14:tracePt t="32863" x="2557463" y="2747963"/>
          <p14:tracePt t="32872" x="2584450" y="2711450"/>
          <p14:tracePt t="32876" x="2603500" y="2693988"/>
          <p14:tracePt t="32885" x="2630488" y="2674938"/>
          <p14:tracePt t="32890" x="2657475" y="2657475"/>
          <p14:tracePt t="32896" x="2667000" y="2647950"/>
          <p14:tracePt t="32905" x="2693988" y="2620963"/>
          <p14:tracePt t="32929" x="2757488" y="2574925"/>
          <p14:tracePt t="32943" x="2767013" y="2565400"/>
          <p14:tracePt t="32961" x="2786063" y="2538413"/>
          <p14:tracePt t="32965" x="2794000" y="2528888"/>
          <p14:tracePt t="32985" x="2822575" y="2511425"/>
          <p14:tracePt t="33006" x="2849563" y="2501900"/>
          <p14:tracePt t="33021" x="2876550" y="2492375"/>
          <p14:tracePt t="33038" x="2932113" y="2484438"/>
          <p14:tracePt t="33053" x="2940050" y="2484438"/>
          <p14:tracePt t="33066" x="2968625" y="2484438"/>
          <p14:tracePt t="33085" x="2995613" y="2484438"/>
          <p14:tracePt t="33096" x="3022600" y="2484438"/>
          <p14:tracePt t="33108" x="3041650" y="2484438"/>
          <p14:tracePt t="33127" x="3086100" y="2484438"/>
          <p14:tracePt t="33144" x="3178175" y="2474913"/>
          <p14:tracePt t="33161" x="3251200" y="2474913"/>
          <p14:tracePt t="33176" x="3324225" y="2474913"/>
          <p14:tracePt t="33192" x="3379788" y="2484438"/>
          <p14:tracePt t="33208" x="3433763" y="2492375"/>
          <p14:tracePt t="33223" x="3497263" y="2501900"/>
          <p14:tracePt t="33237" x="3533775" y="2511425"/>
          <p14:tracePt t="33255" x="3579813" y="2511425"/>
          <p14:tracePt t="33272" x="3616325" y="2511425"/>
          <p14:tracePt t="33289" x="3635375" y="2511425"/>
          <p14:tracePt t="33305" x="3679825" y="2511425"/>
          <p14:tracePt t="33322" x="3698875" y="2511425"/>
          <p14:tracePt t="33340" x="3708400" y="2511425"/>
          <p14:tracePt t="33357" x="3752850" y="2511425"/>
          <p14:tracePt t="33372" x="3798888" y="2511425"/>
          <p14:tracePt t="33391" x="3844925" y="2511425"/>
          <p14:tracePt t="33408" x="3917950" y="2511425"/>
          <p14:tracePt t="33425" x="3971925" y="2511425"/>
          <p14:tracePt t="33441" x="4017963" y="2511425"/>
          <p14:tracePt t="33459" x="4119563" y="2501900"/>
          <p14:tracePt t="33476" x="4219575" y="2501900"/>
          <p14:tracePt t="33490" x="4265613" y="2501900"/>
          <p14:tracePt t="33509" x="4310063" y="2501900"/>
          <p14:tracePt t="33525" x="4375150" y="2501900"/>
          <p14:tracePt t="33541" x="4448175" y="2501900"/>
          <p14:tracePt t="33555" x="4529138" y="2511425"/>
          <p14:tracePt t="33573" x="4630738" y="2520950"/>
          <p14:tracePt t="33590" x="4740275" y="2528888"/>
          <p14:tracePt t="33604" x="4813300" y="2528888"/>
          <p14:tracePt t="33622" x="4876800" y="2528888"/>
          <p14:tracePt t="33640" x="4949825" y="2528888"/>
          <p14:tracePt t="33659" x="5022850" y="2538413"/>
          <p14:tracePt t="33675" x="5068888" y="2538413"/>
          <p14:tracePt t="33691" x="5095875" y="2538413"/>
          <p14:tracePt t="33710" x="5141913" y="2538413"/>
          <p14:tracePt t="33718" x="5151438" y="2538413"/>
          <p14:tracePt t="33731" x="5205413" y="2538413"/>
          <p14:tracePt t="33748" x="5251450" y="2565400"/>
          <p14:tracePt t="33764" x="5314950" y="2584450"/>
          <p14:tracePt t="33780" x="5407025" y="2593975"/>
          <p14:tracePt t="33795" x="5461000" y="2593975"/>
          <p14:tracePt t="33811" x="5507038" y="2593975"/>
          <p14:tracePt t="33828" x="5534025" y="2593975"/>
          <p14:tracePt t="33844" x="5553075" y="2593975"/>
          <p14:tracePt t="33859" x="5561013" y="2593975"/>
          <p14:tracePt t="33873" x="5589588" y="2593975"/>
          <p14:tracePt t="33890" x="5670550" y="2601913"/>
          <p14:tracePt t="34335" x="5643563" y="2601913"/>
          <p14:tracePt t="34349" x="5580063" y="2601913"/>
          <p14:tracePt t="34362" x="5497513" y="2601913"/>
          <p14:tracePt t="34368" x="5451475" y="2601913"/>
          <p14:tracePt t="34372" x="5387975" y="2601913"/>
          <p14:tracePt t="34383" x="5305425" y="2601913"/>
          <p14:tracePt t="34387" x="5278438" y="2601913"/>
          <p14:tracePt t="34393" x="5241925" y="2601913"/>
          <p14:tracePt t="34404" x="5205413" y="2601913"/>
          <p14:tracePt t="34423" x="5105400" y="2620963"/>
          <p14:tracePt t="34432" x="5086350" y="2620963"/>
          <p14:tracePt t="34446" x="5022850" y="2620963"/>
          <p14:tracePt t="34450" x="4968875" y="2620963"/>
          <p14:tracePt t="34454" x="4922838" y="2620963"/>
          <p14:tracePt t="34464" x="4895850" y="2620963"/>
          <p14:tracePt t="34471" x="4830763" y="2620963"/>
          <p14:tracePt t="34475" x="4794250" y="2620963"/>
          <p14:tracePt t="34485" x="4767263" y="2620963"/>
          <p14:tracePt t="34492" x="4740275" y="2620963"/>
          <p14:tracePt t="34495" x="4711700" y="2620963"/>
          <p14:tracePt t="34505" x="4694238" y="2620963"/>
          <p14:tracePt t="34514" x="4675188" y="2620963"/>
          <p14:tracePt t="34519" x="4657725" y="2620963"/>
          <p14:tracePt t="34525" x="4648200" y="2620963"/>
          <p14:tracePt t="34532" x="4621213" y="2620963"/>
          <p14:tracePt t="34538" x="4611688" y="2620963"/>
          <p14:tracePt t="34549" x="4602163" y="2620963"/>
          <p14:tracePt t="34566" x="4575175" y="2620963"/>
          <p14:tracePt t="34582" x="4511675" y="2620963"/>
          <p14:tracePt t="34591" x="4492625" y="2620963"/>
          <p14:tracePt t="34595" x="4484688" y="2620963"/>
          <p14:tracePt t="34599" x="4456113" y="2620963"/>
          <p14:tracePt t="34606" x="4438650" y="2620963"/>
          <p14:tracePt t="34641" x="4402138" y="2620963"/>
          <p14:tracePt t="34653" x="4365625" y="2620963"/>
          <p14:tracePt t="34664" x="4338638" y="2620963"/>
          <p14:tracePt t="34687" x="4283075" y="2620963"/>
          <p14:tracePt t="34702" x="4256088" y="2620963"/>
          <p14:tracePt t="34714" x="4237038" y="2630488"/>
          <p14:tracePt t="34725" x="4183063" y="2630488"/>
          <p14:tracePt t="34734" x="4164013" y="2638425"/>
          <p14:tracePt t="34749" x="4100513" y="2647950"/>
          <p14:tracePt t="34761" x="4064000" y="2657475"/>
          <p14:tracePt t="34771" x="4037013" y="2657475"/>
          <p14:tracePt t="34783" x="4000500" y="2667000"/>
          <p14:tracePt t="34786" x="3981450" y="2667000"/>
          <p14:tracePt t="34792" x="3963988" y="2674938"/>
          <p14:tracePt t="34802" x="3954463" y="2674938"/>
          <p14:tracePt t="34805" x="3927475" y="2674938"/>
          <p14:tracePt t="34812" x="3917950" y="2674938"/>
          <p14:tracePt t="34822" x="3908425" y="2674938"/>
          <p14:tracePt t="34824" x="3890963" y="2674938"/>
          <p14:tracePt t="34837" x="3871913" y="2674938"/>
          <p14:tracePt t="34854" x="3798888" y="2674938"/>
          <p14:tracePt t="34872" x="3725863" y="2693988"/>
          <p14:tracePt t="34888" x="3671888" y="2703513"/>
          <p14:tracePt t="34901" x="3625850" y="2720975"/>
          <p14:tracePt t="34910" x="3579813" y="2740025"/>
          <p14:tracePt t="34924" x="3533775" y="2740025"/>
          <p14:tracePt t="34934" x="3424238" y="2747963"/>
          <p14:tracePt t="34939" x="3397250" y="2757488"/>
          <p14:tracePt t="34943" x="3306763" y="2757488"/>
          <p14:tracePt t="34951" x="3251200" y="2757488"/>
          <p14:tracePt t="34958" x="3178175" y="2757488"/>
          <p14:tracePt t="34966" x="3151188" y="2757488"/>
          <p14:tracePt t="34971" x="3059113" y="2740025"/>
          <p14:tracePt t="34977" x="3032125" y="2730500"/>
          <p14:tracePt t="34987" x="2959100" y="2720975"/>
          <p14:tracePt t="34991" x="2932113" y="2711450"/>
          <p14:tracePt t="35000" x="2903538" y="2703513"/>
          <p14:tracePt t="35006" x="2895600" y="2703513"/>
          <p14:tracePt t="35012" x="2867025" y="2684463"/>
          <p14:tracePt t="35019" x="2859088" y="2684463"/>
          <p14:tracePt t="35027" x="2849563" y="2684463"/>
          <p14:tracePt t="35035" x="2840038" y="2674938"/>
          <p14:tracePt t="35055" x="2830513" y="2674938"/>
          <p14:tracePt t="35059" x="2822575" y="2674938"/>
          <p14:tracePt t="35088" x="2794000" y="2674938"/>
          <p14:tracePt t="35111" x="2767013" y="2674938"/>
          <p14:tracePt t="35131" x="2713038" y="2703513"/>
          <p14:tracePt t="35152" x="2657475" y="2720975"/>
          <p14:tracePt t="35160" x="2584450" y="2740025"/>
          <p14:tracePt t="35171" x="2557463" y="2740025"/>
          <p14:tracePt t="35185" x="2465388" y="2757488"/>
          <p14:tracePt t="35192" x="2438400" y="2767013"/>
          <p14:tracePt t="35203" x="2428875" y="2767013"/>
          <p14:tracePt t="35212" x="2419350" y="2767013"/>
          <p14:tracePt t="35233" x="2401888" y="2767013"/>
          <p14:tracePt t="35238" x="2392363" y="2784475"/>
          <p14:tracePt t="35248" x="2382838" y="2794000"/>
          <p14:tracePt t="35256" x="2374900" y="2813050"/>
          <p14:tracePt t="35258" x="2355850" y="2840038"/>
          <p14:tracePt t="35267" x="2328863" y="2913063"/>
          <p14:tracePt t="35275" x="2328863" y="2922588"/>
          <p14:tracePt t="35278" x="2328863" y="2930525"/>
          <p14:tracePt t="41842" x="2319338" y="2922588"/>
          <p14:tracePt t="41849" x="2309813" y="2903538"/>
          <p14:tracePt t="41854" x="2301875" y="2886075"/>
          <p14:tracePt t="41858" x="2301875" y="2876550"/>
          <p14:tracePt t="41866" x="2301875" y="2849563"/>
          <p14:tracePt t="41871" x="2282825" y="2820988"/>
          <p14:tracePt t="41880" x="2282825" y="2803525"/>
          <p14:tracePt t="41888" x="2282825" y="2776538"/>
          <p14:tracePt t="41891" x="2282825" y="2747963"/>
          <p14:tracePt t="41901" x="2282825" y="2720975"/>
          <p14:tracePt t="41909" x="2282825" y="2703513"/>
          <p14:tracePt t="41914" x="2282825" y="2684463"/>
          <p14:tracePt t="41920" x="2282825" y="2667000"/>
          <p14:tracePt t="41928" x="2282825" y="2647950"/>
          <p14:tracePt t="41941" x="2292350" y="2630488"/>
          <p14:tracePt t="41965" x="2292350" y="2620963"/>
          <p14:tracePt t="41978" x="2301875" y="2611438"/>
          <p14:tracePt t="42005" x="2319338" y="2574925"/>
          <p14:tracePt t="42012" x="2338388" y="2565400"/>
          <p14:tracePt t="42019" x="2346325" y="2557463"/>
          <p14:tracePt t="42023" x="2355850" y="2547938"/>
          <p14:tracePt t="42028" x="2365375" y="2538413"/>
          <p14:tracePt t="42037" x="2374900" y="2538413"/>
          <p14:tracePt t="42063" x="2382838" y="2528888"/>
          <p14:tracePt t="42072" x="2382838" y="2520950"/>
          <p14:tracePt t="42101" x="2401888" y="2511425"/>
          <p14:tracePt t="42140" x="2438400" y="2447925"/>
          <p14:tracePt t="42149" x="2447925" y="2438400"/>
          <p14:tracePt t="42157" x="2457450" y="2419350"/>
          <p14:tracePt t="42169" x="2501900" y="2346325"/>
          <p14:tracePt t="42183" x="2511425" y="2309813"/>
          <p14:tracePt t="42189" x="2511425" y="2301875"/>
          <p14:tracePt t="42197" x="2511425" y="2282825"/>
          <p14:tracePt t="42209" x="2511425" y="2273300"/>
          <p14:tracePt t="42255" x="2511425" y="2265363"/>
          <p14:tracePt t="48721" x="2566988" y="2228850"/>
          <p14:tracePt t="48729" x="2647950" y="2173288"/>
          <p14:tracePt t="48736" x="2730500" y="2100263"/>
          <p14:tracePt t="48763" x="3168650" y="1808163"/>
          <p14:tracePt t="48768" x="3333750" y="1735138"/>
          <p14:tracePt t="48774" x="3397250" y="1708150"/>
          <p14:tracePt t="48780" x="3579813" y="1562100"/>
          <p14:tracePt t="48786" x="3752850" y="1479550"/>
          <p14:tracePt t="48795" x="3917950" y="1416050"/>
          <p14:tracePt t="48802" x="4146550" y="1314450"/>
          <p14:tracePt t="48809" x="4310063" y="1270000"/>
          <p14:tracePt t="48815" x="4411663" y="1241425"/>
          <p14:tracePt t="48821" x="4703763" y="1150938"/>
          <p14:tracePt t="48827" x="4968875" y="1077913"/>
          <p14:tracePt t="48835" x="5132388" y="1041400"/>
          <p14:tracePt t="48846" x="5407025" y="976313"/>
          <p14:tracePt t="48848" x="5480050" y="949325"/>
          <p14:tracePt t="48882" x="6329363" y="703263"/>
          <p14:tracePt t="48896" x="7232650" y="447675"/>
          <p14:tracePt t="48904" x="7451725" y="392113"/>
          <p14:tracePt t="48913" x="7580313" y="392113"/>
          <p14:tracePt t="48917" x="7889875" y="355600"/>
          <p14:tracePt t="48940" x="8329613" y="338138"/>
          <p14:tracePt t="48972" x="9215438" y="292100"/>
          <p14:tracePt t="48994" x="9826625" y="347663"/>
          <p14:tracePt t="49022" x="10291763" y="474663"/>
          <p14:tracePt t="49048" x="11014075" y="757238"/>
          <p14:tracePt t="49075" x="11471275" y="995363"/>
          <p14:tracePt t="49099" x="12109450" y="117792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5">
            <a:extLst>
              <a:ext uri="{FF2B5EF4-FFF2-40B4-BE49-F238E27FC236}">
                <a16:creationId xmlns:a16="http://schemas.microsoft.com/office/drawing/2014/main" id="{2ED32E3E-2833-44BB-854B-252CF7BD6E62}"/>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C6CF620F-FB35-4C92-A577-F59073DEF3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pic>
        <p:nvPicPr>
          <p:cNvPr id="5" name="Picture 4">
            <a:extLst>
              <a:ext uri="{FF2B5EF4-FFF2-40B4-BE49-F238E27FC236}">
                <a16:creationId xmlns:a16="http://schemas.microsoft.com/office/drawing/2014/main" id="{5FF111E8-1530-4B49-AEB9-3334380CA1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8730" y="2044487"/>
            <a:ext cx="8985509" cy="4759375"/>
          </a:xfrm>
          <a:prstGeom prst="rect">
            <a:avLst/>
          </a:prstGeom>
        </p:spPr>
      </p:pic>
    </p:spTree>
    <p:extLst>
      <p:ext uri="{BB962C8B-B14F-4D97-AF65-F5344CB8AC3E}">
        <p14:creationId xmlns:p14="http://schemas.microsoft.com/office/powerpoint/2010/main" val="4102950033"/>
      </p:ext>
    </p:extLst>
  </p:cSld>
  <p:clrMapOvr>
    <a:masterClrMapping/>
  </p:clrMapOvr>
  <mc:AlternateContent xmlns:mc="http://schemas.openxmlformats.org/markup-compatibility/2006" xmlns:p14="http://schemas.microsoft.com/office/powerpoint/2010/main">
    <mc:Choice Requires="p14">
      <p:transition spd="slow" p14:dur="2000" advTm="62339"/>
    </mc:Choice>
    <mc:Fallback xmlns="">
      <p:transition spd="slow" advTm="62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84" x="11598275" y="2401888"/>
          <p14:tracePt t="590" x="11333163" y="2219325"/>
          <p14:tracePt t="597" x="11031538" y="2027238"/>
          <p14:tracePt t="601" x="10466388" y="1771650"/>
          <p14:tracePt t="611" x="10091738" y="1543050"/>
          <p14:tracePt t="632" x="9178925" y="1022350"/>
          <p14:tracePt t="655" x="7443788" y="593725"/>
          <p14:tracePt t="668" x="6858000" y="530225"/>
          <p14:tracePt t="671" x="6429375" y="493713"/>
          <p14:tracePt t="681" x="6173788" y="438150"/>
          <p14:tracePt t="686" x="5845175" y="438150"/>
          <p14:tracePt t="691" x="5414963" y="392113"/>
          <p14:tracePt t="700" x="5032375" y="365125"/>
          <p14:tracePt t="710" x="4940300" y="365125"/>
          <p14:tracePt t="714" x="4392613" y="328613"/>
          <p14:tracePt t="720" x="4054475" y="328613"/>
          <p14:tracePt t="728" x="3817938" y="311150"/>
          <p14:tracePt t="733" x="3460750" y="338138"/>
          <p14:tracePt t="745" x="3049588" y="338138"/>
          <p14:tracePt t="761" x="2063750" y="465138"/>
          <p14:tracePt t="769" x="1817688" y="501650"/>
          <p14:tracePt t="777" x="1616075" y="520700"/>
          <p14:tracePt t="784" x="1579563" y="520700"/>
          <p14:tracePt t="787" x="1131888" y="574675"/>
          <p14:tracePt t="800" x="985838" y="639763"/>
          <p14:tracePt t="816" x="684213" y="666750"/>
          <p14:tracePt t="827" x="347663" y="712788"/>
          <p14:tracePt t="837" x="119063" y="757238"/>
          <p14:tracePt t="843" x="55563" y="793750"/>
          <p14:tracePt t="18509" x="82550" y="1223963"/>
          <p14:tracePt t="18515" x="165100" y="1141413"/>
          <p14:tracePt t="18528" x="246063" y="1068388"/>
          <p14:tracePt t="18529" x="347663" y="985838"/>
          <p14:tracePt t="18537" x="484188" y="895350"/>
          <p14:tracePt t="18544" x="547688" y="839788"/>
          <p14:tracePt t="18550" x="630238" y="785813"/>
          <p14:tracePt t="18556" x="703263" y="730250"/>
          <p14:tracePt t="18564" x="776288" y="693738"/>
          <p14:tracePt t="18573" x="858838" y="647700"/>
          <p14:tracePt t="18576" x="941388" y="611188"/>
          <p14:tracePt t="18588" x="1022350" y="584200"/>
          <p14:tracePt t="18593" x="1104900" y="547688"/>
          <p14:tracePt t="18597" x="1196975" y="530225"/>
          <p14:tracePt t="18605" x="1296988" y="493713"/>
          <p14:tracePt t="18615" x="1370013" y="474663"/>
          <p14:tracePt t="18620" x="1443038" y="465138"/>
          <p14:tracePt t="18625" x="1543050" y="447675"/>
          <p14:tracePt t="18633" x="1616075" y="447675"/>
          <p14:tracePt t="18640" x="1744663" y="438150"/>
          <p14:tracePt t="18645" x="1871663" y="420688"/>
          <p14:tracePt t="18654" x="2000250" y="411163"/>
          <p14:tracePt t="18661" x="2127250" y="411163"/>
          <p14:tracePt t="18665" x="2192338" y="411163"/>
          <p14:tracePt t="18673" x="2282825" y="411163"/>
          <p14:tracePt t="18684" x="2374900" y="411163"/>
          <p14:tracePt t="18688" x="2447925" y="411163"/>
          <p14:tracePt t="18708" x="2630488" y="411163"/>
          <p14:tracePt t="18728" x="2986088" y="420688"/>
          <p14:tracePt t="18735" x="3059113" y="438150"/>
          <p14:tracePt t="18746" x="3159125" y="447675"/>
          <p14:tracePt t="18748" x="3232150" y="465138"/>
          <p14:tracePt t="18756" x="3333750" y="474663"/>
          <p14:tracePt t="18763" x="3460750" y="474663"/>
          <p14:tracePt t="19404" x="3506788" y="511175"/>
          <p14:tracePt t="19412" x="3552825" y="557213"/>
          <p14:tracePt t="19426" x="3635375" y="639763"/>
          <p14:tracePt t="19435" x="3689350" y="739775"/>
          <p14:tracePt t="19439" x="3725863" y="776288"/>
          <p14:tracePt t="19443" x="3752850" y="803275"/>
          <p14:tracePt t="19452" x="3789363" y="849313"/>
          <p14:tracePt t="19456" x="3825875" y="912813"/>
          <p14:tracePt t="19463" x="3862388" y="949325"/>
          <p14:tracePt t="19471" x="3881438" y="995363"/>
          <p14:tracePt t="19477" x="3908425" y="1022350"/>
          <p14:tracePt t="19485" x="3935413" y="1058863"/>
          <p14:tracePt t="19490" x="3954463" y="1087438"/>
          <p14:tracePt t="19497" x="3990975" y="1114425"/>
          <p14:tracePt t="19505" x="4000500" y="1150938"/>
          <p14:tracePt t="19511" x="4044950" y="1168400"/>
          <p14:tracePt t="19519" x="4064000" y="1214438"/>
          <p14:tracePt t="19525" x="4083050" y="1241425"/>
          <p14:tracePt t="19533" x="4100513" y="1277938"/>
          <p14:tracePt t="19540" x="4119563" y="1350963"/>
          <p14:tracePt t="19545" x="4127500" y="1379538"/>
          <p14:tracePt t="19555" x="4127500" y="1416050"/>
          <p14:tracePt t="19561" x="4137025" y="1433513"/>
          <p14:tracePt t="19565" x="4137025" y="1452563"/>
          <p14:tracePt t="19573" x="4137025" y="1479550"/>
          <p14:tracePt t="19582" x="4156075" y="1516063"/>
          <p14:tracePt t="19587" x="4156075" y="1533525"/>
          <p14:tracePt t="19594" x="4156075" y="1543050"/>
          <p14:tracePt t="19607" x="4156075" y="1552575"/>
          <p14:tracePt t="19615" x="4156075" y="1562100"/>
          <p14:tracePt t="19622" x="4156075" y="1570038"/>
          <p14:tracePt t="19628" x="4156075" y="1589088"/>
          <p14:tracePt t="19636" x="4156075" y="1598613"/>
          <p14:tracePt t="19661" x="4156075" y="1616075"/>
          <p14:tracePt t="19678" x="4127500" y="1716088"/>
          <p14:tracePt t="19682" x="4119563" y="1735138"/>
          <p14:tracePt t="19690" x="4110038" y="1752600"/>
          <p14:tracePt t="19696" x="4100513" y="1798638"/>
          <p14:tracePt t="19704" x="4090988" y="1817688"/>
          <p14:tracePt t="19714" x="4083050" y="1844675"/>
          <p14:tracePt t="19717" x="4073525" y="1854200"/>
          <p14:tracePt t="19725" x="4064000" y="1890713"/>
          <p14:tracePt t="19732" x="4044950" y="1898650"/>
          <p14:tracePt t="19737" x="4037013" y="1917700"/>
          <p14:tracePt t="19745" x="4037013" y="1927225"/>
          <p14:tracePt t="19755" x="4027488" y="1935163"/>
          <p14:tracePt t="19757" x="4027488" y="1944688"/>
          <p14:tracePt t="19767" x="4017963" y="1944688"/>
          <p14:tracePt t="19783" x="4008438" y="1973263"/>
          <p14:tracePt t="19807" x="4000500" y="2009775"/>
          <p14:tracePt t="19821" x="3990975" y="2009775"/>
          <p14:tracePt t="19836" x="3963988" y="2036763"/>
          <p14:tracePt t="19849" x="3963988" y="2063750"/>
          <p14:tracePt t="19863" x="3954463" y="2109788"/>
          <p14:tracePt t="19868" x="3954463" y="2127250"/>
          <p14:tracePt t="19877" x="3954463" y="2146300"/>
          <p14:tracePt t="19881" x="3954463" y="2155825"/>
          <p14:tracePt t="19897" x="3954463" y="2163763"/>
          <p14:tracePt t="19903" x="3954463" y="2173288"/>
          <p14:tracePt t="19910" x="3954463" y="2182813"/>
          <p14:tracePt t="19930" x="3954463" y="2192338"/>
          <p14:tracePt t="19937" x="3981450" y="2200275"/>
          <p14:tracePt t="19945" x="4000500" y="2209800"/>
          <p14:tracePt t="19956" x="4064000" y="2209800"/>
          <p14:tracePt t="20002" x="4183063" y="2209800"/>
          <p14:tracePt t="20023" x="4292600" y="2192338"/>
          <p14:tracePt t="20049" x="4319588" y="2182813"/>
          <p14:tracePt t="20071" x="4392613" y="2182813"/>
          <p14:tracePt t="20093" x="4465638" y="2173288"/>
          <p14:tracePt t="20111" x="4557713" y="2173288"/>
          <p14:tracePt t="20127" x="4638675" y="2173288"/>
          <p14:tracePt t="20142" x="4694238" y="2182813"/>
          <p14:tracePt t="20156" x="4748213" y="2182813"/>
          <p14:tracePt t="20172" x="4784725" y="2192338"/>
          <p14:tracePt t="20188" x="4857750" y="2200275"/>
          <p14:tracePt t="20199" x="4895850" y="2200275"/>
          <p14:tracePt t="20216" x="4922838" y="2200275"/>
          <p14:tracePt t="20228" x="4995863" y="2209800"/>
          <p14:tracePt t="20243" x="5032375" y="2209800"/>
          <p14:tracePt t="20258" x="5049838" y="2209800"/>
          <p14:tracePt t="20270" x="5078413" y="2209800"/>
          <p14:tracePt t="20288" x="5114925" y="2209800"/>
          <p14:tracePt t="20306" x="5159375" y="2209800"/>
          <p14:tracePt t="20320" x="5195888" y="2209800"/>
          <p14:tracePt t="20338" x="5232400" y="2209800"/>
          <p14:tracePt t="20353" x="5297488" y="2209800"/>
          <p14:tracePt t="20368" x="5334000" y="2209800"/>
          <p14:tracePt t="20385" x="5351463" y="2209800"/>
          <p14:tracePt t="20400" x="5370513" y="2209800"/>
          <p14:tracePt t="20413" x="5387975" y="2209800"/>
          <p14:tracePt t="20426" x="5397500" y="2209800"/>
          <p14:tracePt t="20434" x="5407025" y="2209800"/>
          <p14:tracePt t="20446" x="5424488" y="2200275"/>
          <p14:tracePt t="20456" x="5434013" y="2182813"/>
          <p14:tracePt t="20472" x="5461000" y="2155825"/>
          <p14:tracePt t="20488" x="5470525" y="2136775"/>
          <p14:tracePt t="20500" x="5470525" y="2127250"/>
          <p14:tracePt t="20531" x="5480050" y="2100263"/>
          <p14:tracePt t="20549" x="5487988" y="2082800"/>
          <p14:tracePt t="20563" x="5497513" y="2073275"/>
          <p14:tracePt t="20912" x="5407025" y="2073275"/>
          <p14:tracePt t="20923" x="5278438" y="2073275"/>
          <p14:tracePt t="20937" x="5178425" y="2073275"/>
          <p14:tracePt t="20953" x="5086350" y="2063750"/>
          <p14:tracePt t="20969" x="4949825" y="2036763"/>
          <p14:tracePt t="20985" x="4895850" y="2036763"/>
          <p14:tracePt t="21001" x="4821238" y="2036763"/>
          <p14:tracePt t="21014" x="4767263" y="2036763"/>
          <p14:tracePt t="21031" x="4703763" y="2036763"/>
          <p14:tracePt t="21046" x="4602163" y="2017713"/>
          <p14:tracePt t="21060" x="4538663" y="2000250"/>
          <p14:tracePt t="21077" x="4484688" y="1963738"/>
          <p14:tracePt t="21090" x="4429125" y="1954213"/>
          <p14:tracePt t="21108" x="4392613" y="1935163"/>
          <p14:tracePt t="21124" x="4356100" y="1935163"/>
          <p14:tracePt t="21140" x="4338638" y="1935163"/>
          <p14:tracePt t="21153" x="4292600" y="1927225"/>
          <p14:tracePt t="21169" x="4200525" y="1927225"/>
          <p14:tracePt t="21186" x="4156075" y="1927225"/>
          <p14:tracePt t="21200" x="4119563" y="1927225"/>
          <p14:tracePt t="21217" x="4110038" y="1927225"/>
          <p14:tracePt t="21231" x="4073525" y="1935163"/>
          <p14:tracePt t="21889" x="4073525" y="1963738"/>
          <p14:tracePt t="21896" x="4073525" y="1981200"/>
          <p14:tracePt t="21901" x="4073525" y="2000250"/>
          <p14:tracePt t="21910" x="4073525" y="2046288"/>
          <p14:tracePt t="21913" x="4083050" y="2063750"/>
          <p14:tracePt t="21923" x="4090988" y="2082800"/>
          <p14:tracePt t="21933" x="4100513" y="2100263"/>
          <p14:tracePt t="21936" x="4110038" y="2127250"/>
          <p14:tracePt t="21942" x="4173538" y="2163763"/>
          <p14:tracePt t="21950" x="4200525" y="2182813"/>
          <p14:tracePt t="21955" x="4237038" y="2200275"/>
          <p14:tracePt t="21964" x="4256088" y="2209800"/>
          <p14:tracePt t="21970" x="4292600" y="2236788"/>
          <p14:tracePt t="21976" x="4319588" y="2246313"/>
          <p14:tracePt t="21984" x="4346575" y="2255838"/>
          <p14:tracePt t="21991" x="4375150" y="2265363"/>
          <p14:tracePt t="21997" x="4402138" y="2265363"/>
          <p14:tracePt t="22005" x="4438650" y="2265363"/>
          <p14:tracePt t="22012" x="4448175" y="2265363"/>
          <p14:tracePt t="22021" x="4484688" y="2265363"/>
          <p14:tracePt t="22024" x="4511675" y="2265363"/>
          <p14:tracePt t="22053" x="4584700" y="2265363"/>
          <p14:tracePt t="22067" x="4721225" y="2265363"/>
          <p14:tracePt t="22072" x="4748213" y="2265363"/>
          <p14:tracePt t="22084" x="4794250" y="2265363"/>
          <p14:tracePt t="22094" x="4830763" y="2265363"/>
          <p14:tracePt t="22099" x="4849813" y="2265363"/>
          <p14:tracePt t="22107" x="4876800" y="2265363"/>
          <p14:tracePt t="22115" x="4886325" y="2265363"/>
          <p14:tracePt t="22121" x="4895850" y="2265363"/>
          <p14:tracePt t="22129" x="4903788" y="2265363"/>
          <p14:tracePt t="22135" x="4922838" y="2265363"/>
          <p14:tracePt t="22142" x="4932363" y="2265363"/>
          <p14:tracePt t="22155" x="4976813" y="2255838"/>
          <p14:tracePt t="22162" x="4995863" y="2255838"/>
          <p14:tracePt t="22169" x="5013325" y="2255838"/>
          <p14:tracePt t="22179" x="5059363" y="2246313"/>
          <p14:tracePt t="22190" x="5086350" y="2228850"/>
          <p14:tracePt t="22197" x="5105400" y="2228850"/>
          <p14:tracePt t="22202" x="5122863" y="2228850"/>
          <p14:tracePt t="22212" x="5159375" y="2219325"/>
          <p14:tracePt t="22218" x="5168900" y="2219325"/>
          <p14:tracePt t="22224" x="5178425" y="2219325"/>
          <p14:tracePt t="22231" x="5187950" y="2209800"/>
          <p14:tracePt t="22239" x="5205413" y="2209800"/>
          <p14:tracePt t="22243" x="5214938" y="2200275"/>
          <p14:tracePt t="22261" x="5241925" y="2192338"/>
          <p14:tracePt t="22264" x="5251450" y="2192338"/>
          <p14:tracePt t="22290" x="5278438" y="2182813"/>
          <p14:tracePt t="22307" x="5314950" y="2163763"/>
          <p14:tracePt t="22314" x="5324475" y="2163763"/>
          <p14:tracePt t="22356" x="5334000" y="2155825"/>
          <p14:tracePt t="22392" x="5341938" y="2136775"/>
          <p14:tracePt t="22417" x="5370513" y="2082800"/>
          <p14:tracePt t="22422" x="5370513" y="2063750"/>
          <p14:tracePt t="22445" x="5370513" y="2046288"/>
          <p14:tracePt t="22479" x="5370513" y="2036763"/>
          <p14:tracePt t="23434" x="5314950" y="2036763"/>
          <p14:tracePt t="23439" x="5224463" y="2036763"/>
          <p14:tracePt t="23447" x="5159375" y="2027238"/>
          <p14:tracePt t="23453" x="5122863" y="2017713"/>
          <p14:tracePt t="23459" x="5049838" y="2017713"/>
          <p14:tracePt t="23468" x="5005388" y="2000250"/>
          <p14:tracePt t="23476" x="4932363" y="1990725"/>
          <p14:tracePt t="23480" x="4886325" y="1990725"/>
          <p14:tracePt t="23488" x="4830763" y="1990725"/>
          <p14:tracePt t="23506" x="4730750" y="1981200"/>
          <p14:tracePt t="23526" x="4611688" y="1981200"/>
          <p14:tracePt t="23531" x="4565650" y="1981200"/>
          <p14:tracePt t="23534" x="4538663" y="1981200"/>
          <p14:tracePt t="23542" x="4511675" y="1981200"/>
          <p14:tracePt t="23551" x="4465638" y="1981200"/>
          <p14:tracePt t="23555" x="4438650" y="1981200"/>
          <p14:tracePt t="23566" x="4411663" y="1981200"/>
          <p14:tracePt t="23577" x="4383088" y="1981200"/>
          <p14:tracePt t="23593" x="4283075" y="1981200"/>
          <p14:tracePt t="23598" x="4256088" y="1981200"/>
          <p14:tracePt t="23603" x="4219575" y="1981200"/>
          <p14:tracePt t="23612" x="4192588" y="1981200"/>
          <p14:tracePt t="23618" x="4164013" y="1981200"/>
          <p14:tracePt t="23626" x="4146550" y="1981200"/>
          <p14:tracePt t="23636" x="4137025" y="1981200"/>
          <p14:tracePt t="23638" x="4119563" y="1981200"/>
          <p14:tracePt t="23670" x="4083050" y="1981200"/>
          <p14:tracePt t="23678" x="4073525" y="1981200"/>
          <p14:tracePt t="23694" x="4064000" y="1981200"/>
          <p14:tracePt t="23701" x="4054475" y="1981200"/>
          <p14:tracePt t="23718" x="4044950" y="1981200"/>
          <p14:tracePt t="23720" x="4037013" y="1981200"/>
          <p14:tracePt t="23728" x="4017963" y="1981200"/>
          <p14:tracePt t="23734" x="4000500" y="1981200"/>
          <p14:tracePt t="23742" x="3990975" y="1981200"/>
          <p14:tracePt t="23750" x="3981450" y="1981200"/>
          <p14:tracePt t="23764" x="3971925" y="1981200"/>
          <p14:tracePt t="23779" x="3963988" y="1981200"/>
          <p14:tracePt t="23790" x="3954463" y="1981200"/>
          <p14:tracePt t="23797" x="3935413" y="1990725"/>
          <p14:tracePt t="23820" x="3927475" y="1990725"/>
          <p14:tracePt t="23844" x="3917950" y="2000250"/>
          <p14:tracePt t="23909" x="3908425" y="2000250"/>
          <p14:tracePt t="24168" x="3944938" y="2000250"/>
          <p14:tracePt t="24174" x="3971925" y="1990725"/>
          <p14:tracePt t="24182" x="4008438" y="1990725"/>
          <p14:tracePt t="24189" x="4027488" y="1990725"/>
          <p14:tracePt t="24193" x="4054475" y="1990725"/>
          <p14:tracePt t="24202" x="4073525" y="1990725"/>
          <p14:tracePt t="24211" x="4090988" y="1990725"/>
          <p14:tracePt t="24236" x="4100513" y="1990725"/>
          <p14:tracePt t="24250" x="4110038" y="1990725"/>
          <p14:tracePt t="24264" x="4119563" y="1990725"/>
          <p14:tracePt t="24278" x="4137025" y="1990725"/>
          <p14:tracePt t="24286" x="4146550" y="1990725"/>
          <p14:tracePt t="24290" x="4156075" y="1990725"/>
          <p14:tracePt t="24336" x="4164013" y="1990725"/>
          <p14:tracePt t="24371" x="4173538" y="1990725"/>
          <p14:tracePt t="26265" x="4156075" y="1990725"/>
          <p14:tracePt t="26274" x="4100513" y="1990725"/>
          <p14:tracePt t="26295" x="3954463" y="1981200"/>
          <p14:tracePt t="26302" x="3817938" y="1973263"/>
          <p14:tracePt t="26311" x="3789363" y="1963738"/>
          <p14:tracePt t="26319" x="3716338" y="1963738"/>
          <p14:tracePt t="26323" x="3689350" y="1944688"/>
          <p14:tracePt t="26351" x="3598863" y="1935163"/>
          <p14:tracePt t="26365" x="3497263" y="1927225"/>
          <p14:tracePt t="26368" x="3470275" y="1927225"/>
          <p14:tracePt t="26371" x="3424238" y="1927225"/>
          <p14:tracePt t="26382" x="3397250" y="1927225"/>
          <p14:tracePt t="26384" x="3370263" y="1927225"/>
          <p14:tracePt t="26393" x="3324225" y="1927225"/>
          <p14:tracePt t="26403" x="3297238" y="1927225"/>
          <p14:tracePt t="26405" x="3270250" y="1927225"/>
          <p14:tracePt t="26415" x="3195638" y="1927225"/>
          <p14:tracePt t="26420" x="3168650" y="1927225"/>
          <p14:tracePt t="26426" x="3141663" y="1927225"/>
          <p14:tracePt t="26437" x="3114675" y="1927225"/>
          <p14:tracePt t="26443" x="3095625" y="1935163"/>
          <p14:tracePt t="26458" x="3059113" y="1935163"/>
          <p14:tracePt t="26468" x="3041650" y="1935163"/>
          <p14:tracePt t="26477" x="3022600" y="1944688"/>
          <p14:tracePt t="26482" x="3013075" y="1944688"/>
          <p14:tracePt t="29699" x="2986088" y="1954213"/>
          <p14:tracePt t="29716" x="2913063" y="1973263"/>
          <p14:tracePt t="29733" x="2849563" y="1990725"/>
          <p14:tracePt t="29747" x="2720975" y="2046288"/>
          <p14:tracePt t="29753" x="2676525" y="2063750"/>
          <p14:tracePt t="29765" x="2538413" y="2109788"/>
          <p14:tracePt t="29771" x="2501900" y="2119313"/>
          <p14:tracePt t="29779" x="2419350" y="2146300"/>
          <p14:tracePt t="29788" x="2382838" y="2163763"/>
          <p14:tracePt t="29790" x="2319338" y="2192338"/>
          <p14:tracePt t="29799" x="2282825" y="2200275"/>
          <p14:tracePt t="29807" x="2209800" y="2228850"/>
          <p14:tracePt t="29811" x="2182813" y="2236788"/>
          <p14:tracePt t="29820" x="2155825" y="2255838"/>
          <p14:tracePt t="29830" x="2109788" y="2292350"/>
          <p14:tracePt t="29832" x="2073275" y="2309813"/>
          <p14:tracePt t="29840" x="2046288" y="2328863"/>
          <p14:tracePt t="29847" x="2000250" y="2355850"/>
          <p14:tracePt t="29862" x="1973263" y="2365375"/>
          <p14:tracePt t="29879" x="1863725" y="2438400"/>
          <p14:tracePt t="29890" x="1827213" y="2465388"/>
          <p14:tracePt t="29896" x="1798638" y="2492375"/>
          <p14:tracePt t="29901" x="1762125" y="2520950"/>
          <p14:tracePt t="29909" x="1754188" y="2528888"/>
          <p14:tracePt t="29918" x="1725613" y="2538413"/>
          <p14:tracePt t="29921" x="1698625" y="2565400"/>
          <p14:tracePt t="29933" x="1681163" y="2611438"/>
          <p14:tracePt t="29947" x="1635125" y="2657475"/>
          <p14:tracePt t="29951" x="1616075" y="2684463"/>
          <p14:tracePt t="29956" x="1589088" y="2720975"/>
          <p14:tracePt t="29964" x="1562100" y="2747963"/>
          <p14:tracePt t="29970" x="1552575" y="2767013"/>
          <p14:tracePt t="29982" x="1543050" y="2813050"/>
          <p14:tracePt t="29994" x="1516063" y="2849563"/>
          <p14:tracePt t="30007" x="1489075" y="2922588"/>
          <p14:tracePt t="30011" x="1460500" y="2940050"/>
          <p14:tracePt t="30029" x="1443038" y="2976563"/>
          <p14:tracePt t="30040" x="1423988" y="3032125"/>
          <p14:tracePt t="30046" x="1423988" y="3041650"/>
          <p14:tracePt t="30053" x="1423988" y="3059113"/>
          <p14:tracePt t="30061" x="1423988" y="3078163"/>
          <p14:tracePt t="30069" x="1423988" y="3122613"/>
          <p14:tracePt t="30084" x="1423988" y="3159125"/>
          <p14:tracePt t="30101" x="1423988" y="3168650"/>
          <p14:tracePt t="32091" x="1543050" y="3168650"/>
          <p14:tracePt t="32099" x="1708150" y="3168650"/>
          <p14:tracePt t="32105" x="1781175" y="3168650"/>
          <p14:tracePt t="32113" x="2027238" y="3168650"/>
          <p14:tracePt t="32121" x="2119313" y="3178175"/>
          <p14:tracePt t="32127" x="2374900" y="3178175"/>
          <p14:tracePt t="32133" x="2538413" y="3178175"/>
          <p14:tracePt t="32139" x="2703513" y="3195638"/>
          <p14:tracePt t="32148" x="2830513" y="3195638"/>
          <p14:tracePt t="32152" x="2995613" y="3195638"/>
          <p14:tracePt t="32161" x="3159125" y="3205163"/>
          <p14:tracePt t="32167" x="3314700" y="3205163"/>
          <p14:tracePt t="32174" x="3497263" y="3205163"/>
          <p14:tracePt t="32180" x="3570288" y="3205163"/>
          <p14:tracePt t="32187" x="3698875" y="3205163"/>
          <p14:tracePt t="32194" x="3825875" y="3205163"/>
          <p14:tracePt t="32200" x="3954463" y="3205163"/>
          <p14:tracePt t="32208" x="4083050" y="3205163"/>
          <p14:tracePt t="32214" x="4156075" y="3205163"/>
          <p14:tracePt t="32222" x="4256088" y="3205163"/>
          <p14:tracePt t="32230" x="4346575" y="3205163"/>
          <p14:tracePt t="32235" x="4402138" y="3195638"/>
          <p14:tracePt t="32244" x="4484688" y="3178175"/>
          <p14:tracePt t="32250" x="4557713" y="3151188"/>
          <p14:tracePt t="32256" x="4657725" y="3141663"/>
          <p14:tracePt t="32263" x="4784725" y="3114675"/>
          <p14:tracePt t="32269" x="4876800" y="3095625"/>
          <p14:tracePt t="32281" x="4959350" y="3086100"/>
          <p14:tracePt t="32283" x="5049838" y="3068638"/>
          <p14:tracePt t="32292" x="5122863" y="3068638"/>
          <p14:tracePt t="32298" x="5187950" y="3068638"/>
          <p14:tracePt t="32305" x="5260975" y="3068638"/>
          <p14:tracePt t="32312" x="5314950" y="3049588"/>
          <p14:tracePt t="32320" x="5378450" y="3049588"/>
          <p14:tracePt t="32325" x="5414963" y="3049588"/>
          <p14:tracePt t="32332" x="5470525" y="3049588"/>
          <p14:tracePt t="32341" x="5497513" y="3049588"/>
          <p14:tracePt t="32346" x="5516563" y="3049588"/>
          <p14:tracePt t="32353" x="5570538" y="3032125"/>
          <p14:tracePt t="32362" x="5580063" y="3032125"/>
          <p14:tracePt t="32366" x="5589588" y="3032125"/>
          <p14:tracePt t="32374" x="5607050" y="3032125"/>
          <p14:tracePt t="32382" x="5616575" y="3032125"/>
          <p14:tracePt t="32387" x="5626100" y="3032125"/>
          <p14:tracePt t="32403" x="5653088" y="3022600"/>
          <p14:tracePt t="32408" x="5662613" y="3022600"/>
          <p14:tracePt t="32415" x="5680075" y="3022600"/>
          <p14:tracePt t="32423" x="5699125" y="3022600"/>
          <p14:tracePt t="32428" x="5726113" y="3005138"/>
          <p14:tracePt t="32435" x="5762625" y="3005138"/>
          <p14:tracePt t="32446" x="5789613" y="3005138"/>
          <p14:tracePt t="32449" x="5808663" y="3005138"/>
          <p14:tracePt t="32455" x="5835650" y="3005138"/>
          <p14:tracePt t="32463" x="5862638" y="3005138"/>
          <p14:tracePt t="32469" x="5891213" y="3013075"/>
          <p14:tracePt t="32477" x="5908675" y="3013075"/>
          <p14:tracePt t="32483" x="5954713" y="3022600"/>
          <p14:tracePt t="32490" x="5972175" y="3022600"/>
          <p14:tracePt t="32496" x="6000750" y="3022600"/>
          <p14:tracePt t="32503" x="6027738" y="3032125"/>
          <p14:tracePt t="32511" x="6073775" y="3032125"/>
          <p14:tracePt t="32517" x="6100763" y="3032125"/>
          <p14:tracePt t="32524" x="6127750" y="3032125"/>
          <p14:tracePt t="32533" x="6173788" y="3032125"/>
          <p14:tracePt t="32537" x="6200775" y="3032125"/>
          <p14:tracePt t="32544" x="6219825" y="3032125"/>
          <p14:tracePt t="32553" x="6256338" y="3032125"/>
          <p14:tracePt t="32558" x="6292850" y="3041650"/>
          <p14:tracePt t="32574" x="6319838" y="3041650"/>
          <p14:tracePt t="32580" x="6356350" y="3041650"/>
          <p14:tracePt t="32587" x="6373813" y="3059113"/>
          <p14:tracePt t="32595" x="6392863" y="3059113"/>
          <p14:tracePt t="32600" x="6419850" y="3059113"/>
          <p14:tracePt t="32607" x="6456363" y="3059113"/>
          <p14:tracePt t="32616" x="6483350" y="3059113"/>
          <p14:tracePt t="32620" x="6529388" y="3049588"/>
          <p14:tracePt t="32628" x="6575425" y="3032125"/>
          <p14:tracePt t="32635" x="6630988" y="3022600"/>
          <p14:tracePt t="32642" x="6675438" y="3013075"/>
          <p14:tracePt t="32649" x="6721475" y="3005138"/>
          <p14:tracePt t="32656" x="6777038" y="3005138"/>
          <p14:tracePt t="32662" x="6813550" y="3005138"/>
          <p14:tracePt t="32668" x="6850063" y="3005138"/>
          <p14:tracePt t="32679" x="6886575" y="3005138"/>
          <p14:tracePt t="32681" x="6913563" y="3005138"/>
          <p14:tracePt t="32690" x="6931025" y="3005138"/>
          <p14:tracePt t="32695" x="6950075" y="3005138"/>
          <p14:tracePt t="32702" x="6996113" y="3005138"/>
          <p14:tracePt t="32709" x="7013575" y="3013075"/>
          <p14:tracePt t="32715" x="7032625" y="3013075"/>
          <p14:tracePt t="32722" x="7050088" y="3022600"/>
          <p14:tracePt t="32729" x="7069138" y="3032125"/>
          <p14:tracePt t="32736" x="7086600" y="3032125"/>
          <p14:tracePt t="32744" x="7096125" y="3032125"/>
          <p14:tracePt t="32752" x="7096125" y="3049588"/>
          <p14:tracePt t="32759" x="7113588" y="3049588"/>
          <p14:tracePt t="32764" x="7123113" y="3049588"/>
          <p14:tracePt t="32772" x="7132638" y="3049588"/>
          <p14:tracePt t="32778" x="7159625" y="3059113"/>
          <p14:tracePt t="32785" x="7178675" y="3059113"/>
          <p14:tracePt t="32792" x="7196138" y="3059113"/>
          <p14:tracePt t="32799" x="7223125" y="3059113"/>
          <p14:tracePt t="32807" x="7251700" y="3059113"/>
          <p14:tracePt t="32813" x="7269163" y="3059113"/>
          <p14:tracePt t="32820" x="7288213" y="3059113"/>
          <p14:tracePt t="32830" x="7296150" y="3059113"/>
          <p14:tracePt t="32833" x="7305675" y="3059113"/>
          <p14:tracePt t="32840" x="7334250" y="3059113"/>
          <p14:tracePt t="35816" x="7259638" y="3132138"/>
          <p14:tracePt t="35822" x="7159625" y="3251200"/>
          <p14:tracePt t="35830" x="7086600" y="3351213"/>
          <p14:tracePt t="35837" x="6986588" y="3443288"/>
          <p14:tracePt t="35842" x="6867525" y="3560763"/>
          <p14:tracePt t="35849" x="6711950" y="3670300"/>
          <p14:tracePt t="35855" x="6611938" y="3743325"/>
          <p14:tracePt t="35862" x="6521450" y="3825875"/>
          <p14:tracePt t="35870" x="6402388" y="3917950"/>
          <p14:tracePt t="35876" x="6300788" y="4000500"/>
          <p14:tracePt t="35890" x="6100763" y="4183063"/>
          <p14:tracePt t="35897" x="5954713" y="4337050"/>
          <p14:tracePt t="35903" x="5881688" y="4429125"/>
          <p14:tracePt t="35913" x="5799138" y="4511675"/>
          <p14:tracePt t="35916" x="5762625" y="4556125"/>
          <p14:tracePt t="35925" x="5680075" y="4657725"/>
          <p14:tracePt t="35932" x="5653088" y="4702175"/>
          <p14:tracePt t="35937" x="5616575" y="4767263"/>
          <p14:tracePt t="35945" x="5570538" y="4848225"/>
          <p14:tracePt t="35952" x="5561013" y="4876800"/>
          <p14:tracePt t="35958" x="5553075" y="4922838"/>
          <p14:tracePt t="35966" x="5543550" y="4949825"/>
          <p14:tracePt t="35973" x="5543550" y="4976813"/>
          <p14:tracePt t="35979" x="5543550" y="5049838"/>
          <p14:tracePt t="35985" x="5543550" y="5076825"/>
          <p14:tracePt t="35994" x="5543550" y="5105400"/>
          <p14:tracePt t="35999" x="5543550" y="5149850"/>
          <p14:tracePt t="36006" x="5534025" y="5178425"/>
          <p14:tracePt t="36014" x="5534025" y="5205413"/>
          <p14:tracePt t="36020" x="5524500" y="5278438"/>
          <p14:tracePt t="36027" x="5516563" y="5305425"/>
          <p14:tracePt t="36035" x="5507038" y="5341938"/>
          <p14:tracePt t="36042" x="5487988" y="5378450"/>
          <p14:tracePt t="36047" x="5470525" y="5414963"/>
          <p14:tracePt t="36055" x="5451475" y="5441950"/>
          <p14:tracePt t="36062" x="5443538" y="5487988"/>
          <p14:tracePt t="36068" x="5424488" y="5514975"/>
          <p14:tracePt t="36075" x="5397500" y="5543550"/>
          <p14:tracePt t="36081" x="5370513" y="5588000"/>
          <p14:tracePt t="36089" x="5351463" y="5624513"/>
          <p14:tracePt t="36095" x="5334000" y="5643563"/>
          <p14:tracePt t="36103" x="5314950" y="5689600"/>
          <p14:tracePt t="36109" x="5297488" y="5716588"/>
          <p14:tracePt t="36116" x="5260975" y="5743575"/>
          <p14:tracePt t="36130" x="5232400" y="5816600"/>
          <p14:tracePt t="36136" x="5214938" y="5843588"/>
          <p14:tracePt t="36144" x="5205413" y="5881688"/>
          <p14:tracePt t="36153" x="5178425" y="5899150"/>
          <p14:tracePt t="36159" x="5159375" y="5935663"/>
          <p14:tracePt t="36164" x="5141913" y="5962650"/>
          <p14:tracePt t="36174" x="5132388" y="6008688"/>
          <p14:tracePt t="36179" x="5122863" y="6035675"/>
          <p14:tracePt t="36185" x="5114925" y="6064250"/>
          <p14:tracePt t="36193" x="5086350" y="6137275"/>
          <p14:tracePt t="36198" x="5078413" y="6164263"/>
          <p14:tracePt t="36204" x="5078413" y="6237288"/>
          <p14:tracePt t="36214" x="5059363" y="6264275"/>
          <p14:tracePt t="36218" x="5059363" y="6300788"/>
          <p14:tracePt t="36225" x="5041900" y="6337300"/>
          <p14:tracePt t="36233" x="5041900" y="6346825"/>
          <p14:tracePt t="36239" x="5041900" y="6364288"/>
          <p14:tracePt t="36246" x="5041900" y="6373813"/>
          <p14:tracePt t="36255" x="5041900" y="6383338"/>
          <p14:tracePt t="36267" x="5041900" y="6400800"/>
          <p14:tracePt t="36302" x="5041900" y="6410325"/>
          <p14:tracePt t="36329" x="5041900" y="6419850"/>
          <p14:tracePt t="36376" x="5068888" y="6419850"/>
          <p14:tracePt t="36383" x="5105400" y="6419850"/>
          <p14:tracePt t="36390" x="5132388" y="6419850"/>
          <p14:tracePt t="36400" x="5187950" y="6419850"/>
          <p14:tracePt t="36404" x="5224463" y="6419850"/>
          <p14:tracePt t="36412" x="5241925" y="6419850"/>
          <p14:tracePt t="36419" x="5297488" y="6419850"/>
          <p14:tracePt t="36425" x="5314950" y="6419850"/>
          <p14:tracePt t="36432" x="5341938" y="6419850"/>
          <p14:tracePt t="36445" x="5407025" y="6429375"/>
          <p14:tracePt t="36452" x="5424488" y="6429375"/>
          <p14:tracePt t="36462" x="5480050" y="6429375"/>
          <p14:tracePt t="36465" x="5507038" y="6429375"/>
          <p14:tracePt t="36474" x="5534025" y="6429375"/>
          <p14:tracePt t="36480" x="5580063" y="6429375"/>
          <p14:tracePt t="36487" x="5607050" y="6419850"/>
          <p14:tracePt t="36494" x="5626100" y="6419850"/>
          <p14:tracePt t="36501" x="5680075" y="6410325"/>
          <p14:tracePt t="36510" x="5699125" y="6410325"/>
          <p14:tracePt t="36514" x="5726113" y="6410325"/>
          <p14:tracePt t="36522" x="5753100" y="6410325"/>
          <p14:tracePt t="36529" x="5789613" y="6410325"/>
          <p14:tracePt t="36535" x="5818188" y="6383338"/>
          <p14:tracePt t="36543" x="5835650" y="6383338"/>
          <p14:tracePt t="36551" x="5872163" y="6383338"/>
          <p14:tracePt t="36555" x="5891213" y="6383338"/>
          <p14:tracePt t="36563" x="5927725" y="6383338"/>
          <p14:tracePt t="36570" x="5964238" y="6383338"/>
          <p14:tracePt t="36576" x="6000750" y="6383338"/>
          <p14:tracePt t="36583" x="6045200" y="6400800"/>
          <p14:tracePt t="36591" x="6091238" y="6400800"/>
          <p14:tracePt t="36597" x="6127750" y="6410325"/>
          <p14:tracePt t="36604" x="6146800" y="6419850"/>
          <p14:tracePt t="36611" x="6191250" y="6419850"/>
          <p14:tracePt t="36618" x="6210300" y="6429375"/>
          <p14:tracePt t="36625" x="6219825" y="6429375"/>
          <p14:tracePt t="36632" x="6227763" y="6429375"/>
          <p14:tracePt t="36638" x="6237288" y="6429375"/>
          <p14:tracePt t="36666" x="6256338" y="6429375"/>
          <p14:tracePt t="36699" x="6273800" y="6429375"/>
          <p14:tracePt t="37299" x="6346825" y="6246813"/>
          <p14:tracePt t="37311" x="6356350" y="6200775"/>
          <p14:tracePt t="37320" x="6511925" y="5935663"/>
          <p14:tracePt t="37327" x="6565900" y="5835650"/>
          <p14:tracePt t="37332" x="6621463" y="5661025"/>
          <p14:tracePt t="37341" x="6648450" y="5616575"/>
          <p14:tracePt t="37346" x="6740525" y="5487988"/>
          <p14:tracePt t="37354" x="6757988" y="5451475"/>
          <p14:tracePt t="37359" x="6813550" y="5378450"/>
          <p14:tracePt t="37369" x="6913563" y="5305425"/>
          <p14:tracePt t="37373" x="7013575" y="5232400"/>
          <p14:tracePt t="37380" x="7142163" y="5159375"/>
          <p14:tracePt t="37388" x="7215188" y="5105400"/>
          <p14:tracePt t="37393" x="7288213" y="5068888"/>
          <p14:tracePt t="37399" x="7324725" y="5049838"/>
          <p14:tracePt t="37407" x="7378700" y="4986338"/>
          <p14:tracePt t="37414" x="7434263" y="4922838"/>
          <p14:tracePt t="37422" x="7470775" y="4857750"/>
          <p14:tracePt t="37428" x="7507288" y="4811713"/>
          <p14:tracePt t="37434" x="7534275" y="4767263"/>
          <p14:tracePt t="37442" x="7553325" y="4730750"/>
          <p14:tracePt t="37450" x="7561263" y="4711700"/>
          <p14:tracePt t="37456" x="7580313" y="4684713"/>
          <p14:tracePt t="37464" x="7589838" y="4657725"/>
          <p14:tracePt t="37471" x="7616825" y="4629150"/>
          <p14:tracePt t="37476" x="7626350" y="4611688"/>
          <p14:tracePt t="37482" x="7643813" y="4584700"/>
          <p14:tracePt t="37492" x="7653338" y="4575175"/>
          <p14:tracePt t="37496" x="7670800" y="4538663"/>
          <p14:tracePt t="37506" x="7689850" y="4519613"/>
          <p14:tracePt t="37515" x="7707313" y="4502150"/>
          <p14:tracePt t="37527" x="7726363" y="4483100"/>
          <p14:tracePt t="37537" x="7743825" y="4429125"/>
          <p14:tracePt t="37547" x="7772400" y="4392613"/>
          <p14:tracePt t="37557" x="7780338" y="4373563"/>
          <p14:tracePt t="37560" x="7816850" y="4329113"/>
          <p14:tracePt t="37569" x="7835900" y="4300538"/>
          <p14:tracePt t="37575" x="7872413" y="4273550"/>
          <p14:tracePt t="37583" x="7889875" y="4210050"/>
          <p14:tracePt t="37598" x="7945438" y="4127500"/>
          <p14:tracePt t="37607" x="7972425" y="4100513"/>
          <p14:tracePt t="37609" x="7972425" y="4090988"/>
          <p14:tracePt t="37612" x="7981950" y="4073525"/>
          <p14:tracePt t="37619" x="7999413" y="4064000"/>
          <p14:tracePt t="37627" x="8035925" y="4037013"/>
          <p14:tracePt t="37633" x="8054975" y="4017963"/>
          <p14:tracePt t="37641" x="8081963" y="3990975"/>
          <p14:tracePt t="37648" x="8101013" y="3981450"/>
          <p14:tracePt t="37656" x="8147050" y="3963988"/>
          <p14:tracePt t="37661" x="8164513" y="3954463"/>
          <p14:tracePt t="37669" x="8183563" y="3935413"/>
          <p14:tracePt t="37675" x="8220075" y="3917950"/>
          <p14:tracePt t="37682" x="8247063" y="3898900"/>
          <p14:tracePt t="37692" x="8274050" y="3881438"/>
          <p14:tracePt t="37694" x="8301038" y="3862388"/>
          <p14:tracePt t="37703" x="8347075" y="3825875"/>
          <p14:tracePt t="37710" x="8366125" y="3816350"/>
          <p14:tracePt t="37715" x="8393113" y="3798888"/>
          <p14:tracePt t="37724" x="8420100" y="3789363"/>
          <p14:tracePt t="37730" x="8466138" y="3779838"/>
          <p14:tracePt t="37735" x="8502650" y="3771900"/>
          <p14:tracePt t="37743" x="8520113" y="3771900"/>
          <p14:tracePt t="37750" x="8585200" y="3752850"/>
          <p14:tracePt t="37758" x="8612188" y="3743325"/>
          <p14:tracePt t="37764" x="8666163" y="3743325"/>
          <p14:tracePt t="37772" x="8694738" y="3725863"/>
          <p14:tracePt t="37778" x="8721725" y="3725863"/>
          <p14:tracePt t="37784" x="8767763" y="3716338"/>
          <p14:tracePt t="37793" x="8794750" y="3706813"/>
          <p14:tracePt t="37798" x="8831263" y="3698875"/>
          <p14:tracePt t="37806" x="8867775" y="3689350"/>
          <p14:tracePt t="37814" x="8885238" y="3679825"/>
          <p14:tracePt t="37819" x="8904288" y="3679825"/>
          <p14:tracePt t="37826" x="8921750" y="3670300"/>
          <p14:tracePt t="37835" x="8950325" y="3670300"/>
          <p14:tracePt t="37841" x="8986838" y="3652838"/>
          <p14:tracePt t="38239" x="9123363" y="3643313"/>
          <p14:tracePt t="38244" x="9169400" y="3643313"/>
          <p14:tracePt t="38251" x="9251950" y="3643313"/>
          <p14:tracePt t="38260" x="9324975" y="3643313"/>
          <p14:tracePt t="38264" x="9451975" y="3652838"/>
          <p14:tracePt t="38273" x="9534525" y="3662363"/>
          <p14:tracePt t="38281" x="9661525" y="3662363"/>
          <p14:tracePt t="38286" x="9717088" y="3670300"/>
          <p14:tracePt t="38293" x="9817100" y="3689350"/>
          <p14:tracePt t="38301" x="9909175" y="3689350"/>
          <p14:tracePt t="38306" x="9963150" y="3689350"/>
          <p14:tracePt t="38314" x="9991725" y="3689350"/>
          <p14:tracePt t="38324" x="10045700" y="3689350"/>
          <p14:tracePt t="38327" x="10091738" y="3689350"/>
          <p14:tracePt t="38335" x="10128250" y="3689350"/>
          <p14:tracePt t="38341" x="10137775" y="3689350"/>
          <p14:tracePt t="38347" x="10155238" y="3689350"/>
          <p14:tracePt t="38355" x="10174288" y="3689350"/>
          <p14:tracePt t="38364" x="10182225" y="3689350"/>
          <p14:tracePt t="38383" x="10191750" y="3689350"/>
          <p14:tracePt t="38405" x="10210800" y="3689350"/>
          <p14:tracePt t="38409" x="10218738" y="3689350"/>
          <p14:tracePt t="38417" x="10228263" y="3689350"/>
          <p14:tracePt t="38425" x="10237788" y="3689350"/>
          <p14:tracePt t="38430" x="10247313" y="3689350"/>
          <p14:tracePt t="38438" x="10264775" y="3689350"/>
          <p14:tracePt t="39189" x="10247313" y="3652838"/>
          <p14:tracePt t="39197" x="10191750" y="3570288"/>
          <p14:tracePt t="39214" x="10028238" y="3314700"/>
          <p14:tracePt t="39234" x="9790113" y="3005138"/>
          <p14:tracePt t="39240" x="9607550" y="2794000"/>
          <p14:tracePt t="39248" x="9498013" y="2711450"/>
          <p14:tracePt t="39256" x="9415463" y="2620963"/>
          <p14:tracePt t="39262" x="9332913" y="2538413"/>
          <p14:tracePt t="39269" x="9232900" y="2438400"/>
          <p14:tracePt t="39276" x="9186863" y="2374900"/>
          <p14:tracePt t="39282" x="9069388" y="2282825"/>
          <p14:tracePt t="39293" x="8967788" y="2209800"/>
          <p14:tracePt t="39294" x="8867775" y="2136775"/>
          <p14:tracePt t="39305" x="8712200" y="2046288"/>
          <p14:tracePt t="39309" x="8621713" y="2017713"/>
          <p14:tracePt t="39317" x="8556625" y="2009775"/>
          <p14:tracePt t="39324" x="8447088" y="1963738"/>
          <p14:tracePt t="39331" x="8347075" y="1935163"/>
          <p14:tracePt t="39337" x="8237538" y="1927225"/>
          <p14:tracePt t="39344" x="8091488" y="1908175"/>
          <p14:tracePt t="39377" x="7643813" y="1871663"/>
          <p14:tracePt t="39384" x="7534275" y="1854200"/>
          <p14:tracePt t="39389" x="7388225" y="1854200"/>
          <p14:tracePt t="39392" x="7242175" y="1854200"/>
          <p14:tracePt t="39401" x="7096125" y="1854200"/>
          <p14:tracePt t="39404" x="7004050" y="1854200"/>
          <p14:tracePt t="39413" x="6858000" y="1862138"/>
          <p14:tracePt t="39422" x="6767513" y="1871663"/>
          <p14:tracePt t="39425" x="6648450" y="1890713"/>
          <p14:tracePt t="39434" x="6465888" y="1898650"/>
          <p14:tracePt t="39441" x="6356350" y="1927225"/>
          <p14:tracePt t="39447" x="6246813" y="1927225"/>
          <p14:tracePt t="39457" x="6164263" y="1954213"/>
          <p14:tracePt t="39464" x="6091238" y="1954213"/>
          <p14:tracePt t="39466" x="6064250" y="1963738"/>
          <p14:tracePt t="39475" x="5964238" y="1963738"/>
          <p14:tracePt t="39483" x="5891213" y="1981200"/>
          <p14:tracePt t="39488" x="5845175" y="1981200"/>
          <p14:tracePt t="39511" x="5689600" y="2017713"/>
          <p14:tracePt t="39535" x="5414963" y="2127250"/>
          <p14:tracePt t="39538" x="5341938" y="2155825"/>
          <p14:tracePt t="39543" x="5324475" y="2163763"/>
          <p14:tracePt t="39551" x="5314950" y="2173288"/>
          <p14:tracePt t="39560" x="5251450" y="2200275"/>
          <p14:tracePt t="39566" x="5232400" y="2200275"/>
          <p14:tracePt t="39592" x="5159375" y="2200275"/>
          <p14:tracePt t="39597" x="5151438" y="2200275"/>
          <p14:tracePt t="39605" x="5141913" y="2200275"/>
          <p14:tracePt t="39620" x="5122863" y="2200275"/>
          <p14:tracePt t="39625" x="5114925" y="2200275"/>
          <p14:tracePt t="39632" x="5105400" y="2200275"/>
          <p14:tracePt t="39652" x="5086350" y="2200275"/>
          <p14:tracePt t="39698" x="5059363" y="2200275"/>
          <p14:tracePt t="39704" x="5032375" y="2200275"/>
          <p14:tracePt t="39722" x="4959350" y="2200275"/>
          <p14:tracePt t="39726" x="4932363" y="2200275"/>
          <p14:tracePt t="39728" x="4895850" y="2182813"/>
          <p14:tracePt t="39736" x="4876800" y="2173288"/>
          <p14:tracePt t="39745" x="4857750" y="2163763"/>
          <p14:tracePt t="39749" x="4849813" y="2163763"/>
          <p14:tracePt t="39757" x="4840288" y="2163763"/>
          <p14:tracePt t="39771" x="4830763" y="2155825"/>
          <p14:tracePt t="39777" x="4813300" y="2155825"/>
          <p14:tracePt t="39784" x="4803775" y="2155825"/>
          <p14:tracePt t="39810" x="4803775" y="2146300"/>
          <p14:tracePt t="39822" x="4794250" y="2146300"/>
          <p14:tracePt t="39884" x="4794250" y="2136775"/>
          <p14:tracePt t="39958" x="4794250" y="2127250"/>
          <p14:tracePt t="39992" x="4821238" y="2119313"/>
          <p14:tracePt t="40000" x="4867275" y="2090738"/>
          <p14:tracePt t="40012" x="4940300" y="2082800"/>
          <p14:tracePt t="40020" x="4959350" y="2082800"/>
          <p14:tracePt t="40024" x="4986338" y="2082800"/>
          <p14:tracePt t="40030" x="5005388" y="2082800"/>
          <p14:tracePt t="40040" x="5032375" y="2082800"/>
          <p14:tracePt t="40043" x="5041900" y="2082800"/>
          <p14:tracePt t="40054" x="5049838" y="2082800"/>
          <p14:tracePt t="40061" x="5068888" y="2082800"/>
          <p14:tracePt t="40079" x="5086350" y="2082800"/>
          <p14:tracePt t="40085" x="5105400" y="2082800"/>
          <p14:tracePt t="40095" x="5122863" y="2082800"/>
          <p14:tracePt t="40110" x="5141913" y="2082800"/>
          <p14:tracePt t="40122" x="5151438" y="2082800"/>
          <p14:tracePt t="40128" x="5168900" y="2082800"/>
          <p14:tracePt t="40138" x="5187950" y="2082800"/>
          <p14:tracePt t="40149" x="5195888" y="2082800"/>
          <p14:tracePt t="40160" x="5205413" y="2082800"/>
          <p14:tracePt t="40176" x="5214938" y="2082800"/>
          <p14:tracePt t="40215" x="5224463" y="2082800"/>
          <p14:tracePt t="60518" x="5287963" y="2063750"/>
          <p14:tracePt t="60532" x="5680075" y="1981200"/>
          <p14:tracePt t="60541" x="5772150" y="1935163"/>
          <p14:tracePt t="60546" x="5935663" y="1935163"/>
          <p14:tracePt t="60550" x="5991225" y="1935163"/>
          <p14:tracePt t="60559" x="6118225" y="1935163"/>
          <p14:tracePt t="60567" x="6210300" y="1935163"/>
          <p14:tracePt t="60571" x="6373813" y="1935163"/>
          <p14:tracePt t="60582" x="6538913" y="1927225"/>
          <p14:tracePt t="60599" x="6831013" y="1908175"/>
          <p14:tracePt t="60609" x="7096125" y="1890713"/>
          <p14:tracePt t="60612" x="7169150" y="1881188"/>
          <p14:tracePt t="60645" x="7799388" y="1798638"/>
          <p14:tracePt t="60655" x="8091488" y="1771650"/>
          <p14:tracePt t="60660" x="8256588" y="1752600"/>
          <p14:tracePt t="60667" x="8420100" y="1735138"/>
          <p14:tracePt t="60675" x="8548688" y="1735138"/>
          <p14:tracePt t="60682" x="8639175" y="1735138"/>
          <p14:tracePt t="60692" x="8804275" y="1735138"/>
          <p14:tracePt t="60695" x="8894763" y="1735138"/>
          <p14:tracePt t="60703" x="9059863" y="1735138"/>
          <p14:tracePt t="60730" x="9398000" y="1781175"/>
          <p14:tracePt t="60743" x="9607550" y="1825625"/>
          <p14:tracePt t="60745" x="9680575" y="1854200"/>
          <p14:tracePt t="60749" x="9845675" y="1862138"/>
          <p14:tracePt t="60758" x="9945688" y="1881188"/>
          <p14:tracePt t="60763" x="10109200" y="1890713"/>
          <p14:tracePt t="60788" x="10356850" y="1944688"/>
          <p14:tracePt t="60802" x="10539413" y="1963738"/>
          <p14:tracePt t="60814" x="10785475" y="1973263"/>
          <p14:tracePt t="60830" x="11041063" y="1981200"/>
          <p14:tracePt t="60844" x="11214100" y="2027238"/>
          <p14:tracePt t="60859" x="11442700" y="2082800"/>
          <p14:tracePt t="60873" x="11671300" y="2136775"/>
          <p14:tracePt t="60884" x="11899900" y="2209800"/>
          <p14:tracePt t="60899" x="12072938" y="2255838"/>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6">
            <a:extLst>
              <a:ext uri="{FF2B5EF4-FFF2-40B4-BE49-F238E27FC236}">
                <a16:creationId xmlns:a16="http://schemas.microsoft.com/office/drawing/2014/main" id="{CB995019-DBD4-4F62-85EC-BD925409C15A}"/>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DAEB6982-86A8-49B0-8844-AAF7A428A2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71832395"/>
      </p:ext>
    </p:extLst>
  </p:cSld>
  <p:clrMapOvr>
    <a:masterClrMapping/>
  </p:clrMapOvr>
  <mc:AlternateContent xmlns:mc="http://schemas.openxmlformats.org/markup-compatibility/2006" xmlns:p14="http://schemas.microsoft.com/office/powerpoint/2010/main">
    <mc:Choice Requires="p14">
      <p:transition spd="slow" p14:dur="2000" advTm="117897"/>
    </mc:Choice>
    <mc:Fallback xmlns="">
      <p:transition spd="slow" advTm="117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23" x="11909425" y="2547938"/>
          <p14:tracePt t="831" x="11690350" y="2401888"/>
          <p14:tracePt t="856" x="10812463" y="2009775"/>
          <p14:tracePt t="867" x="10291763" y="1854200"/>
          <p14:tracePt t="869" x="9936163" y="1817688"/>
          <p14:tracePt t="880" x="9625013" y="1771650"/>
          <p14:tracePt t="883" x="9442450" y="1771650"/>
          <p14:tracePt t="904" x="8959850" y="1771650"/>
          <p14:tracePt t="920" x="8502650" y="1752600"/>
          <p14:tracePt t="929" x="7991475" y="1671638"/>
          <p14:tracePt t="931" x="7653338" y="1589088"/>
          <p14:tracePt t="941" x="7407275" y="1552575"/>
          <p14:tracePt t="945" x="7196138" y="1516063"/>
          <p14:tracePt t="953" x="6850063" y="1479550"/>
          <p14:tracePt t="961" x="6621463" y="1479550"/>
          <p14:tracePt t="966" x="6410325" y="1443038"/>
          <p14:tracePt t="974" x="6210300" y="1443038"/>
          <p14:tracePt t="980" x="5964238" y="1443038"/>
          <p14:tracePt t="986" x="5699125" y="1443038"/>
          <p14:tracePt t="997" x="5553075" y="1452563"/>
          <p14:tracePt t="1015" x="5151438" y="1452563"/>
          <p14:tracePt t="1024" x="4721225" y="1479550"/>
          <p14:tracePt t="1034" x="4392613" y="1479550"/>
          <p14:tracePt t="1044" x="4164013" y="1497013"/>
          <p14:tracePt t="1053" x="3927475" y="1516063"/>
          <p14:tracePt t="1054" x="3781425" y="1516063"/>
          <p14:tracePt t="1064" x="3635375" y="1516063"/>
          <p14:tracePt t="1068" x="3525838" y="1516063"/>
          <p14:tracePt t="1075" x="3333750" y="1516063"/>
          <p14:tracePt t="1083" x="3178175" y="1533525"/>
          <p14:tracePt t="1092" x="3032125" y="1543050"/>
          <p14:tracePt t="1096" x="2922588" y="1589088"/>
          <p14:tracePt t="1103" x="2840038" y="1598613"/>
          <p14:tracePt t="1110" x="2640013" y="1635125"/>
          <p14:tracePt t="1116" x="2574925" y="1643063"/>
          <p14:tracePt t="1124" x="2392363" y="1671638"/>
          <p14:tracePt t="1131" x="2246313" y="1689100"/>
          <p14:tracePt t="1137" x="2127250" y="1735138"/>
          <p14:tracePt t="1146" x="2017713" y="1744663"/>
          <p14:tracePt t="1152" x="1963738" y="1762125"/>
          <p14:tracePt t="1176" x="1543050" y="1771650"/>
          <p14:tracePt t="1189" x="1287463" y="1789113"/>
          <p14:tracePt t="1201" x="1131888" y="1817688"/>
          <p14:tracePt t="1208" x="849313" y="1854200"/>
          <p14:tracePt t="1214" x="766763" y="1908175"/>
          <p14:tracePt t="1220" x="566738" y="1935163"/>
          <p14:tracePt t="1232" x="465138" y="1963738"/>
          <p14:tracePt t="1233" x="355600" y="1981200"/>
          <p14:tracePt t="1241" x="319088" y="1990725"/>
          <p14:tracePt t="1248" x="155575" y="2000250"/>
          <p14:tracePt t="1253" x="119063" y="2027238"/>
          <p14:tracePt t="1262" x="36513" y="2046288"/>
          <p14:tracePt t="12106" x="46038" y="2246313"/>
          <p14:tracePt t="12119" x="136525" y="2246313"/>
          <p14:tracePt t="12128" x="173038" y="2246313"/>
          <p14:tracePt t="12139" x="219075" y="2246313"/>
          <p14:tracePt t="12146" x="311150" y="2246313"/>
          <p14:tracePt t="12151" x="355600" y="2246313"/>
          <p14:tracePt t="12159" x="374650" y="2246313"/>
          <p14:tracePt t="12166" x="420688" y="2246313"/>
          <p14:tracePt t="12172" x="438150" y="2246313"/>
          <p14:tracePt t="12181" x="474663" y="2246313"/>
          <p14:tracePt t="12185" x="511175" y="2246313"/>
          <p14:tracePt t="12193" x="557213" y="2219325"/>
          <p14:tracePt t="12203" x="584200" y="2209800"/>
          <p14:tracePt t="12207" x="639763" y="2200275"/>
          <p14:tracePt t="12213" x="676275" y="2192338"/>
          <p14:tracePt t="12224" x="749300" y="2163763"/>
          <p14:tracePt t="12229" x="793750" y="2146300"/>
          <p14:tracePt t="12234" x="868363" y="2119313"/>
          <p14:tracePt t="12241" x="941388" y="2119313"/>
          <p14:tracePt t="12250" x="1031875" y="2119313"/>
          <p14:tracePt t="12255" x="1114425" y="2119313"/>
          <p14:tracePt t="12262" x="1168400" y="2119313"/>
          <p14:tracePt t="12274" x="1287463" y="2146300"/>
          <p14:tracePt t="12290" x="1333500" y="2155825"/>
          <p14:tracePt t="12315" x="1460500" y="2182813"/>
          <p14:tracePt t="12322" x="1479550" y="2192338"/>
          <p14:tracePt t="12324" x="1497013" y="2192338"/>
          <p14:tracePt t="12330" x="1516063" y="2200275"/>
          <p14:tracePt t="12338" x="1533525" y="2200275"/>
          <p14:tracePt t="12346" x="1552575" y="2200275"/>
          <p14:tracePt t="12363" x="1579563" y="2200275"/>
          <p14:tracePt t="12379" x="1598613" y="2200275"/>
          <p14:tracePt t="12385" x="1625600" y="2200275"/>
          <p14:tracePt t="12395" x="1635125" y="2200275"/>
          <p14:tracePt t="12401" x="1652588" y="2200275"/>
          <p14:tracePt t="12408" x="1662113" y="2200275"/>
          <p14:tracePt t="12413" x="1671638" y="2200275"/>
          <p14:tracePt t="12427" x="1708150" y="2200275"/>
          <p14:tracePt t="12432" x="1717675" y="2200275"/>
          <p14:tracePt t="12440" x="1735138" y="2200275"/>
          <p14:tracePt t="12451" x="1744663" y="2200275"/>
          <p14:tracePt t="14269" x="1771650" y="2209800"/>
          <p14:tracePt t="14278" x="1790700" y="2219325"/>
          <p14:tracePt t="14284" x="1844675" y="2219325"/>
          <p14:tracePt t="14297" x="1900238" y="2228850"/>
          <p14:tracePt t="14301" x="1944688" y="2246313"/>
          <p14:tracePt t="14308" x="1973263" y="2246313"/>
          <p14:tracePt t="14316" x="2000250" y="2255838"/>
          <p14:tracePt t="14322" x="2017713" y="2255838"/>
          <p14:tracePt t="14328" x="2063750" y="2265363"/>
          <p14:tracePt t="14342" x="2119313" y="2265363"/>
          <p14:tracePt t="14350" x="2163763" y="2265363"/>
          <p14:tracePt t="14355" x="2182813" y="2265363"/>
          <p14:tracePt t="14362" x="2209800" y="2265363"/>
          <p14:tracePt t="14370" x="2246313" y="2265363"/>
          <p14:tracePt t="14379" x="2265363" y="2273300"/>
          <p14:tracePt t="14400" x="2346325" y="2282825"/>
          <p14:tracePt t="14406" x="2365375" y="2282825"/>
          <p14:tracePt t="14425" x="2401888" y="2301875"/>
          <p14:tracePt t="14435" x="2428875" y="2309813"/>
          <p14:tracePt t="14443" x="2447925" y="2309813"/>
          <p14:tracePt t="14458" x="2493963" y="2319338"/>
          <p14:tracePt t="14461" x="2511425" y="2319338"/>
          <p14:tracePt t="14465" x="2530475" y="2328863"/>
          <p14:tracePt t="14473" x="2538413" y="2328863"/>
          <p14:tracePt t="14478" x="2547938" y="2338388"/>
          <p14:tracePt t="14491" x="2566988" y="2338388"/>
          <p14:tracePt t="14504" x="2574925" y="2346325"/>
          <p14:tracePt t="14529" x="2584450" y="2346325"/>
          <p14:tracePt t="14574" x="2603500" y="2346325"/>
          <p14:tracePt t="14586" x="2611438" y="2346325"/>
          <p14:tracePt t="14608" x="2640013" y="2355850"/>
          <p14:tracePt t="14620" x="2684463" y="2355850"/>
          <p14:tracePt t="14624" x="2693988" y="2355850"/>
          <p14:tracePt t="14640" x="2703513" y="2355850"/>
          <p14:tracePt t="14650" x="2713038" y="2355850"/>
          <p14:tracePt t="14672" x="2720975" y="2355850"/>
          <p14:tracePt t="14681" x="2730500" y="2355850"/>
          <p14:tracePt t="14687" x="2740025" y="2355850"/>
          <p14:tracePt t="14700" x="2749550" y="2355850"/>
          <p14:tracePt t="14714" x="2813050" y="2338388"/>
          <p14:tracePt t="14723" x="2822575" y="2328863"/>
          <p14:tracePt t="14747" x="2840038" y="2309813"/>
          <p14:tracePt t="14757" x="2867025" y="2292350"/>
          <p14:tracePt t="14778" x="2876550" y="2292350"/>
          <p14:tracePt t="17429" x="2903538" y="2273300"/>
          <p14:tracePt t="17441" x="2976563" y="2236788"/>
          <p14:tracePt t="17449" x="3005138" y="2209800"/>
          <p14:tracePt t="17460" x="3068638" y="2182813"/>
          <p14:tracePt t="17467" x="3095625" y="2173288"/>
          <p14:tracePt t="17473" x="3122613" y="2163763"/>
          <p14:tracePt t="17480" x="3159125" y="2155825"/>
          <p14:tracePt t="17488" x="3195638" y="2155825"/>
          <p14:tracePt t="17495" x="3224213" y="2146300"/>
          <p14:tracePt t="17502" x="3270250" y="2136775"/>
          <p14:tracePt t="17511" x="3324225" y="2136775"/>
          <p14:tracePt t="17515" x="3387725" y="2119313"/>
          <p14:tracePt t="17525" x="3443288" y="2119313"/>
          <p14:tracePt t="17527" x="3516313" y="2109788"/>
          <p14:tracePt t="17536" x="3570288" y="2109788"/>
          <p14:tracePt t="17541" x="3635375" y="2109788"/>
          <p14:tracePt t="17551" x="3689350" y="2109788"/>
          <p14:tracePt t="17556" x="3725863" y="2109788"/>
          <p14:tracePt t="17563" x="3781425" y="2109788"/>
          <p14:tracePt t="17574" x="3808413" y="2109788"/>
          <p14:tracePt t="17575" x="3862388" y="2109788"/>
          <p14:tracePt t="17585" x="3898900" y="2109788"/>
          <p14:tracePt t="17591" x="3927475" y="2109788"/>
          <p14:tracePt t="17597" x="3963988" y="2109788"/>
          <p14:tracePt t="17604" x="4000500" y="2109788"/>
          <p14:tracePt t="17638" x="4137025" y="2127250"/>
          <p14:tracePt t="17646" x="4210050" y="2146300"/>
          <p14:tracePt t="17653" x="4237038" y="2146300"/>
          <p14:tracePt t="17660" x="4273550" y="2155825"/>
          <p14:tracePt t="17664" x="4302125" y="2173288"/>
          <p14:tracePt t="17676" x="4319588" y="2173288"/>
          <p14:tracePt t="17692" x="4392613" y="2182813"/>
          <p14:tracePt t="17709" x="4475163" y="2182813"/>
          <p14:tracePt t="17719" x="4502150" y="2182813"/>
          <p14:tracePt t="17727" x="4565650" y="2182813"/>
          <p14:tracePt t="17734" x="4575175" y="2182813"/>
          <p14:tracePt t="17757" x="4630738" y="2182813"/>
          <p14:tracePt t="17763" x="4684713" y="2182813"/>
          <p14:tracePt t="17770" x="4721225" y="2163763"/>
          <p14:tracePt t="17776" x="4757738" y="2163763"/>
          <p14:tracePt t="17783" x="4784725" y="2163763"/>
          <p14:tracePt t="17791" x="4813300" y="2163763"/>
          <p14:tracePt t="17798" x="4821238" y="2163763"/>
          <p14:tracePt t="17803" x="4857750" y="2163763"/>
          <p14:tracePt t="17811" x="4867275" y="2163763"/>
          <p14:tracePt t="17820" x="4886325" y="2163763"/>
          <p14:tracePt t="17824" x="4903788" y="2163763"/>
          <p14:tracePt t="17832" x="4913313" y="2163763"/>
          <p14:tracePt t="17838" x="4922838" y="2163763"/>
          <p14:tracePt t="17844" x="4932363" y="2163763"/>
          <p14:tracePt t="17863" x="4959350" y="2173288"/>
          <p14:tracePt t="17876" x="4986338" y="2192338"/>
          <p14:tracePt t="17890" x="5005388" y="2200275"/>
          <p14:tracePt t="17899" x="5032375" y="2219325"/>
          <p14:tracePt t="17906" x="5041900" y="2228850"/>
          <p14:tracePt t="17916" x="5059363" y="2228850"/>
          <p14:tracePt t="17920" x="5059363" y="2236788"/>
          <p14:tracePt t="17927" x="5078413" y="2246313"/>
          <p14:tracePt t="17936" x="5086350" y="2246313"/>
          <p14:tracePt t="17941" x="5095875" y="2246313"/>
          <p14:tracePt t="17948" x="5114925" y="2246313"/>
          <p14:tracePt t="17955" x="5114925" y="2255838"/>
          <p14:tracePt t="17964" x="5122863" y="2265363"/>
          <p14:tracePt t="17967" x="5141913" y="2265363"/>
          <p14:tracePt t="17975" x="5151438" y="2273300"/>
          <p14:tracePt t="18019" x="5187950" y="2282825"/>
          <p14:tracePt t="18032" x="5205413" y="2292350"/>
          <p14:tracePt t="18078" x="5241925" y="2309813"/>
          <p14:tracePt t="18092" x="5287963" y="2338388"/>
          <p14:tracePt t="18109" x="5314950" y="2346325"/>
          <p14:tracePt t="18133" x="5324475" y="2355850"/>
          <p14:tracePt t="18153" x="5334000" y="2365375"/>
          <p14:tracePt t="18194" x="5351463" y="2365375"/>
          <p14:tracePt t="20025" x="5334000" y="2365375"/>
          <p14:tracePt t="20031" x="5305425" y="2365375"/>
          <p14:tracePt t="20051" x="5232400" y="2346325"/>
          <p14:tracePt t="20061" x="5132388" y="2309813"/>
          <p14:tracePt t="20070" x="5049838" y="2309813"/>
          <p14:tracePt t="20087" x="4940300" y="2301875"/>
          <p14:tracePt t="20094" x="4857750" y="2301875"/>
          <p14:tracePt t="20097" x="4830763" y="2301875"/>
          <p14:tracePt t="20104" x="4748213" y="2292350"/>
          <p14:tracePt t="20111" x="4721225" y="2292350"/>
          <p14:tracePt t="20118" x="4648200" y="2292350"/>
          <p14:tracePt t="20124" x="4621213" y="2265363"/>
          <p14:tracePt t="20147" x="4492625" y="2255838"/>
          <p14:tracePt t="20153" x="4448175" y="2246313"/>
          <p14:tracePt t="20159" x="4392613" y="2236788"/>
          <p14:tracePt t="20172" x="4292600" y="2228850"/>
          <p14:tracePt t="20183" x="4265613" y="2228850"/>
          <p14:tracePt t="20185" x="4192588" y="2228850"/>
          <p14:tracePt t="20196" x="4164013" y="2219325"/>
          <p14:tracePt t="20198" x="4090988" y="2219325"/>
          <p14:tracePt t="20207" x="4064000" y="2219325"/>
          <p14:tracePt t="20216" x="3990975" y="2219325"/>
          <p14:tracePt t="20220" x="3963988" y="2219325"/>
          <p14:tracePt t="20227" x="3935413" y="2219325"/>
          <p14:tracePt t="20235" x="3890963" y="2219325"/>
          <p14:tracePt t="20241" x="3862388" y="2219325"/>
          <p14:tracePt t="20250" x="3835400" y="2219325"/>
          <p14:tracePt t="20256" x="3808413" y="2219325"/>
          <p14:tracePt t="20263" x="3789363" y="2219325"/>
          <p14:tracePt t="20268" x="3762375" y="2219325"/>
          <p14:tracePt t="20276" x="3744913" y="2228850"/>
          <p14:tracePt t="20283" x="3698875" y="2228850"/>
          <p14:tracePt t="20290" x="3679825" y="2228850"/>
          <p14:tracePt t="20297" x="3671888" y="2228850"/>
          <p14:tracePt t="20304" x="3643313" y="2228850"/>
          <p14:tracePt t="20312" x="3616325" y="2228850"/>
          <p14:tracePt t="20331" x="3579813" y="2236788"/>
          <p14:tracePt t="20342" x="3525838" y="2246313"/>
          <p14:tracePt t="20348" x="3497263" y="2246313"/>
          <p14:tracePt t="20362" x="3424238" y="2255838"/>
          <p14:tracePt t="20372" x="3397250" y="2273300"/>
          <p14:tracePt t="20374" x="3360738" y="2273300"/>
          <p14:tracePt t="20378" x="3324225" y="2282825"/>
          <p14:tracePt t="20387" x="3297238" y="2282825"/>
          <p14:tracePt t="20391" x="3260725" y="2282825"/>
          <p14:tracePt t="20419" x="3214688" y="2282825"/>
          <p14:tracePt t="20436" x="3178175" y="2292350"/>
          <p14:tracePt t="20443" x="3168650" y="2292350"/>
          <p14:tracePt t="20447" x="3159125" y="2301875"/>
          <p14:tracePt t="20471" x="3141663" y="2309813"/>
          <p14:tracePt t="20489" x="3114675" y="2328863"/>
          <p14:tracePt t="20495" x="3105150" y="2338388"/>
          <p14:tracePt t="20502" x="3095625" y="2338388"/>
          <p14:tracePt t="20510" x="3086100" y="2346325"/>
          <p14:tracePt t="20517" x="3059113" y="2355850"/>
          <p14:tracePt t="20523" x="3049588" y="2365375"/>
          <p14:tracePt t="20532" x="3041650" y="2374900"/>
          <p14:tracePt t="20536" x="3032125" y="2382838"/>
          <p14:tracePt t="20544" x="3022600" y="2392363"/>
          <p14:tracePt t="20559" x="3013075" y="2392363"/>
          <p14:tracePt t="20567" x="3005138" y="2392363"/>
          <p14:tracePt t="20587" x="2986088" y="2392363"/>
          <p14:tracePt t="20593" x="2986088" y="2401888"/>
          <p14:tracePt t="20621" x="2976563" y="2401888"/>
          <p14:tracePt t="20628" x="2976563" y="2419350"/>
          <p14:tracePt t="20671" x="3032125" y="2419350"/>
          <p14:tracePt t="20682" x="3095625" y="2419350"/>
          <p14:tracePt t="20696" x="3114675" y="2419350"/>
          <p14:tracePt t="20714" x="3168650" y="2419350"/>
          <p14:tracePt t="20724" x="3214688" y="2419350"/>
          <p14:tracePt t="20738" x="3241675" y="2419350"/>
          <p14:tracePt t="20754" x="3287713" y="2411413"/>
          <p14:tracePt t="20760" x="3306763" y="2401888"/>
          <p14:tracePt t="20781" x="3406775" y="2374900"/>
          <p14:tracePt t="20793" x="3470275" y="2355850"/>
          <p14:tracePt t="20805" x="3525838" y="2338388"/>
          <p14:tracePt t="20820" x="3598863" y="2328863"/>
          <p14:tracePt t="20828" x="3616325" y="2328863"/>
          <p14:tracePt t="20839" x="3643313" y="2328863"/>
          <p14:tracePt t="20853" x="3652838" y="2328863"/>
          <p14:tracePt t="20859" x="3689350" y="2328863"/>
          <p14:tracePt t="20866" x="3698875" y="2328863"/>
          <p14:tracePt t="20884" x="3708400" y="2328863"/>
          <p14:tracePt t="20897" x="3725863" y="2328863"/>
          <p14:tracePt t="20911" x="3744913" y="2328863"/>
          <p14:tracePt t="20919" x="3789363" y="2319338"/>
          <p14:tracePt t="20927" x="3808413" y="2319338"/>
          <p14:tracePt t="20937" x="3825875" y="2319338"/>
          <p14:tracePt t="20941" x="3854450" y="2309813"/>
          <p14:tracePt t="20951" x="3871913" y="2309813"/>
          <p14:tracePt t="20956" x="3890963" y="2309813"/>
          <p14:tracePt t="20961" x="3917950" y="2301875"/>
          <p14:tracePt t="20970" x="3963988" y="2292350"/>
          <p14:tracePt t="20997" x="4044950" y="2282825"/>
          <p14:tracePt t="21006" x="4090988" y="2273300"/>
          <p14:tracePt t="21013" x="4110038" y="2273300"/>
          <p14:tracePt t="21027" x="4164013" y="2273300"/>
          <p14:tracePt t="21041" x="4210050" y="2265363"/>
          <p14:tracePt t="21054" x="4246563" y="2265363"/>
          <p14:tracePt t="21066" x="4292600" y="2255838"/>
          <p14:tracePt t="21070" x="4310063" y="2255838"/>
          <p14:tracePt t="21081" x="4338638" y="2255838"/>
          <p14:tracePt t="21087" x="4365625" y="2255838"/>
          <p14:tracePt t="21091" x="4383088" y="2255838"/>
          <p14:tracePt t="21100" x="4402138" y="2255838"/>
          <p14:tracePt t="21108" x="4429125" y="2255838"/>
          <p14:tracePt t="21113" x="4448175" y="2265363"/>
          <p14:tracePt t="21121" x="4465638" y="2265363"/>
          <p14:tracePt t="21130" x="4492625" y="2265363"/>
          <p14:tracePt t="21133" x="4529138" y="2273300"/>
          <p14:tracePt t="21141" x="4557713" y="2273300"/>
          <p14:tracePt t="21152" x="4575175" y="2273300"/>
          <p14:tracePt t="21155" x="4594225" y="2273300"/>
          <p14:tracePt t="21162" x="4630738" y="2282825"/>
          <p14:tracePt t="21192" x="4703763" y="2292350"/>
          <p14:tracePt t="21198" x="4721225" y="2292350"/>
          <p14:tracePt t="21206" x="4730750" y="2301875"/>
          <p14:tracePt t="21213" x="4740275" y="2301875"/>
          <p14:tracePt t="21228" x="4748213" y="2309813"/>
          <p14:tracePt t="21234" x="4767263" y="2309813"/>
          <p14:tracePt t="21236" x="4776788" y="2309813"/>
          <p14:tracePt t="21247" x="4794250" y="2309813"/>
          <p14:tracePt t="21251" x="4803775" y="2319338"/>
          <p14:tracePt t="21256" x="4813300" y="2319338"/>
          <p14:tracePt t="21274" x="4821238" y="2319338"/>
          <p14:tracePt t="21277" x="4830763" y="2319338"/>
          <p14:tracePt t="21294" x="4840288" y="2319338"/>
          <p14:tracePt t="21330" x="4849813" y="2319338"/>
          <p14:tracePt t="21370" x="4849813" y="2328863"/>
          <p14:tracePt t="21399" x="4840288" y="2338388"/>
          <p14:tracePt t="21410" x="4721225" y="2346325"/>
          <p14:tracePt t="21425" x="4602163" y="2365375"/>
          <p14:tracePt t="21428" x="4575175" y="2365375"/>
          <p14:tracePt t="21438" x="4502150" y="2365375"/>
          <p14:tracePt t="21454" x="4402138" y="2374900"/>
          <p14:tracePt t="21471" x="4273550" y="2374900"/>
          <p14:tracePt t="21481" x="4219575" y="2374900"/>
          <p14:tracePt t="21497" x="4073525" y="2374900"/>
          <p14:tracePt t="21507" x="3990975" y="2374900"/>
          <p14:tracePt t="21515" x="3944938" y="2374900"/>
          <p14:tracePt t="21528" x="3854450" y="2382838"/>
          <p14:tracePt t="21543" x="3781425" y="2382838"/>
          <p14:tracePt t="21554" x="3716338" y="2382838"/>
          <p14:tracePt t="21569" x="3689350" y="2382838"/>
          <p14:tracePt t="21582" x="3589338" y="2382838"/>
          <p14:tracePt t="21591" x="3525838" y="2382838"/>
          <p14:tracePt t="21605" x="3479800" y="2382838"/>
          <p14:tracePt t="21619" x="3416300" y="2382838"/>
          <p14:tracePt t="21631" x="3379788" y="2382838"/>
          <p14:tracePt t="21645" x="3333750" y="2392363"/>
          <p14:tracePt t="21651" x="3324225" y="2392363"/>
          <p14:tracePt t="21662" x="3306763" y="2392363"/>
          <p14:tracePt t="21679" x="3270250" y="2392363"/>
          <p14:tracePt t="21694" x="3251200" y="2392363"/>
          <p14:tracePt t="21701" x="3241675" y="2392363"/>
          <p14:tracePt t="21726" x="3232150" y="2392363"/>
          <p14:tracePt t="22435" x="3260725" y="2392363"/>
          <p14:tracePt t="22443" x="3360738" y="2355850"/>
          <p14:tracePt t="22457" x="3497263" y="2338388"/>
          <p14:tracePt t="22473" x="3698875" y="2338388"/>
          <p14:tracePt t="22480" x="3789363" y="2338388"/>
          <p14:tracePt t="22488" x="3917950" y="2338388"/>
          <p14:tracePt t="22493" x="4008438" y="2338388"/>
          <p14:tracePt t="22501" x="4083050" y="2338388"/>
          <p14:tracePt t="22509" x="4219575" y="2328863"/>
          <p14:tracePt t="22515" x="4292600" y="2328863"/>
          <p14:tracePt t="22523" x="4329113" y="2319338"/>
          <p14:tracePt t="22529" x="4392613" y="2319338"/>
          <p14:tracePt t="22534" x="4429125" y="2301875"/>
          <p14:tracePt t="22542" x="4475163" y="2301875"/>
          <p14:tracePt t="22548" x="4511675" y="2282825"/>
          <p14:tracePt t="22554" x="4557713" y="2273300"/>
          <p14:tracePt t="22564" x="4621213" y="2265363"/>
          <p14:tracePt t="22573" x="4675188" y="2265363"/>
          <p14:tracePt t="22575" x="4730750" y="2246313"/>
          <p14:tracePt t="22584" x="4776788" y="2246313"/>
          <p14:tracePt t="22590" x="4849813" y="2236788"/>
          <p14:tracePt t="22598" x="4886325" y="2236788"/>
          <p14:tracePt t="22603" x="4940300" y="2236788"/>
          <p14:tracePt t="22626" x="5068888" y="2246313"/>
          <p14:tracePt t="22635" x="5114925" y="2265363"/>
          <p14:tracePt t="22640" x="5151438" y="2265363"/>
          <p14:tracePt t="22645" x="5195888" y="2273300"/>
          <p14:tracePt t="22651" x="5241925" y="2273300"/>
          <p14:tracePt t="22659" x="5297488" y="2273300"/>
          <p14:tracePt t="22669" x="5351463" y="2273300"/>
          <p14:tracePt t="22672" x="5424488" y="2273300"/>
          <p14:tracePt t="22681" x="5497513" y="2273300"/>
          <p14:tracePt t="22686" x="5570538" y="2273300"/>
          <p14:tracePt t="22694" x="5626100" y="2273300"/>
          <p14:tracePt t="22700" x="5670550" y="2273300"/>
          <p14:tracePt t="22706" x="5753100" y="2273300"/>
          <p14:tracePt t="22720" x="5891213" y="2309813"/>
          <p14:tracePt t="22730" x="5945188" y="2309813"/>
          <p14:tracePt t="22734" x="6027738" y="2319338"/>
          <p14:tracePt t="22742" x="6064250" y="2328863"/>
          <p14:tracePt t="22750" x="6127750" y="2346325"/>
          <p14:tracePt t="22758" x="6164263" y="2346325"/>
          <p14:tracePt t="22778" x="6246813" y="2346325"/>
          <p14:tracePt t="22790" x="6292850" y="2346325"/>
          <p14:tracePt t="22798" x="6319838" y="2346325"/>
          <p14:tracePt t="22803" x="6337300" y="2346325"/>
          <p14:tracePt t="22809" x="6365875" y="2346325"/>
          <p14:tracePt t="22817" x="6383338" y="2346325"/>
          <p14:tracePt t="22824" x="6410325" y="2346325"/>
          <p14:tracePt t="22831" x="6429375" y="2346325"/>
          <p14:tracePt t="22838" x="6446838" y="2346325"/>
          <p14:tracePt t="22848" x="6465888" y="2346325"/>
          <p14:tracePt t="22852" x="6492875" y="2346325"/>
          <p14:tracePt t="22858" x="6529388" y="2338388"/>
          <p14:tracePt t="22866" x="6548438" y="2338388"/>
          <p14:tracePt t="22870" x="6565900" y="2338388"/>
          <p14:tracePt t="22880" x="6602413" y="2338388"/>
          <p14:tracePt t="22885" x="6621463" y="2338388"/>
          <p14:tracePt t="22906" x="6684963" y="2338388"/>
          <p14:tracePt t="22920" x="6711950" y="2338388"/>
          <p14:tracePt t="22929" x="6731000" y="2338388"/>
          <p14:tracePt t="22932" x="6748463" y="2338388"/>
          <p14:tracePt t="22950" x="6777038" y="2338388"/>
          <p14:tracePt t="22953" x="6794500" y="2338388"/>
          <p14:tracePt t="22965" x="6813550" y="2338388"/>
          <p14:tracePt t="22984" x="6831013" y="2338388"/>
          <p14:tracePt t="22992" x="6867525" y="2338388"/>
          <p14:tracePt t="22994" x="6894513" y="2328863"/>
          <p14:tracePt t="23013" x="6923088" y="2328863"/>
          <p14:tracePt t="23026" x="6967538" y="2319338"/>
          <p14:tracePt t="23032" x="6977063" y="2319338"/>
          <p14:tracePt t="23038" x="6996113" y="2301875"/>
          <p14:tracePt t="23045" x="7004050" y="2301875"/>
          <p14:tracePt t="23049" x="7040563" y="2292350"/>
          <p14:tracePt t="23059" x="7059613" y="2282825"/>
          <p14:tracePt t="23084" x="7105650" y="2282825"/>
          <p14:tracePt t="23093" x="7142163" y="2282825"/>
          <p14:tracePt t="23098" x="7159625" y="2282825"/>
          <p14:tracePt t="23106" x="7178675" y="2282825"/>
          <p14:tracePt t="23110" x="7186613" y="2282825"/>
          <p14:tracePt t="23121" x="7196138" y="2282825"/>
          <p14:tracePt t="23141" x="7242175" y="2282825"/>
          <p14:tracePt t="23156" x="7251700" y="2282825"/>
          <p14:tracePt t="23183" x="7278688" y="2282825"/>
          <p14:tracePt t="23207" x="7296150" y="2282825"/>
          <p14:tracePt t="23223" x="7305675" y="2282825"/>
          <p14:tracePt t="23245" x="7324725" y="2282825"/>
          <p14:tracePt t="23253" x="7342188" y="2282825"/>
          <p14:tracePt t="23263" x="7378700" y="2282825"/>
          <p14:tracePt t="23287" x="7407275" y="2282825"/>
          <p14:tracePt t="23304" x="7424738" y="2301875"/>
          <p14:tracePt t="23328" x="7461250" y="2301875"/>
          <p14:tracePt t="23341" x="7470775" y="2301875"/>
          <p14:tracePt t="23362" x="7507288" y="2301875"/>
          <p14:tracePt t="23374" x="7553325" y="2301875"/>
          <p14:tracePt t="23386" x="7570788" y="2301875"/>
          <p14:tracePt t="23401" x="7589838" y="2301875"/>
          <p14:tracePt t="29137" x="7553325" y="2292350"/>
          <p14:tracePt t="29144" x="7434263" y="2246313"/>
          <p14:tracePt t="29149" x="7342188" y="2209800"/>
          <p14:tracePt t="29162" x="7242175" y="2155825"/>
          <p14:tracePt t="29187" x="6877050" y="2073275"/>
          <p14:tracePt t="29201" x="6711950" y="1990725"/>
          <p14:tracePt t="29205" x="6621463" y="1944688"/>
          <p14:tracePt t="29210" x="6521450" y="1871663"/>
          <p14:tracePt t="29217" x="6456363" y="1854200"/>
          <p14:tracePt t="29231" x="6292850" y="1781175"/>
          <p14:tracePt t="29237" x="6256338" y="1771650"/>
          <p14:tracePt t="29244" x="6173788" y="1735138"/>
          <p14:tracePt t="29255" x="6127750" y="1725613"/>
          <p14:tracePt t="29257" x="6073775" y="1708150"/>
          <p14:tracePt t="29279" x="5945188" y="1708150"/>
          <p14:tracePt t="29305" x="5716588" y="1716088"/>
          <p14:tracePt t="29312" x="5680075" y="1725613"/>
          <p14:tracePt t="29322" x="5653088" y="1725613"/>
          <p14:tracePt t="29327" x="5634038" y="1725613"/>
          <p14:tracePt t="29334" x="5597525" y="1725613"/>
          <p14:tracePt t="29343" x="5570538" y="1735138"/>
          <p14:tracePt t="29346" x="5543550" y="1752600"/>
          <p14:tracePt t="29354" x="5516563" y="1752600"/>
          <p14:tracePt t="29363" x="5470525" y="1762125"/>
          <p14:tracePt t="29367" x="5443538" y="1771650"/>
          <p14:tracePt t="29378" x="5407025" y="1798638"/>
          <p14:tracePt t="29398" x="5305425" y="1835150"/>
          <p14:tracePt t="29412" x="5232400" y="1871663"/>
          <p14:tracePt t="29427" x="5195888" y="1881188"/>
          <p14:tracePt t="29442" x="5151438" y="1898650"/>
          <p14:tracePt t="29447" x="5132388" y="1898650"/>
          <p14:tracePt t="29450" x="5114925" y="1908175"/>
          <p14:tracePt t="29459" x="5068888" y="1917700"/>
          <p14:tracePt t="29463" x="5041900" y="1927225"/>
          <p14:tracePt t="29480" x="5022850" y="1944688"/>
          <p14:tracePt t="29505" x="4913313" y="2036763"/>
          <p14:tracePt t="29519" x="4903788" y="2046288"/>
          <p14:tracePt t="29531" x="4867275" y="2073275"/>
          <p14:tracePt t="29542" x="4849813" y="2073275"/>
          <p14:tracePt t="29558" x="4830763" y="2073275"/>
          <p14:tracePt t="29573" x="4813300" y="2082800"/>
          <p14:tracePt t="29587" x="4794250" y="2090738"/>
          <p14:tracePt t="29597" x="4776788" y="2109788"/>
          <p14:tracePt t="29610" x="4767263" y="2136775"/>
          <p14:tracePt t="29614" x="4757738" y="2163763"/>
          <p14:tracePt t="29630" x="4757738" y="2173288"/>
          <p14:tracePt t="29636" x="4748213" y="2182813"/>
          <p14:tracePt t="29644" x="4748213" y="2192338"/>
          <p14:tracePt t="29651" x="4748213" y="2200275"/>
          <p14:tracePt t="29656" x="4740275" y="2200275"/>
          <p14:tracePt t="29665" x="4740275" y="2219325"/>
          <p14:tracePt t="29678" x="4740275" y="2228850"/>
          <p14:tracePt t="29692" x="4730750" y="2236788"/>
          <p14:tracePt t="29708" x="4730750" y="2246313"/>
          <p14:tracePt t="29721" x="4711700" y="2246313"/>
          <p14:tracePt t="29747" x="4711700" y="2255838"/>
          <p14:tracePt t="30455" x="4730750" y="2273300"/>
          <p14:tracePt t="30463" x="4748213" y="2282825"/>
          <p14:tracePt t="30469" x="4767263" y="2292350"/>
          <p14:tracePt t="30482" x="4803775" y="2319338"/>
          <p14:tracePt t="30499" x="4813300" y="2328863"/>
          <p14:tracePt t="30505" x="4830763" y="2346325"/>
          <p14:tracePt t="30509" x="4830763" y="2355850"/>
          <p14:tracePt t="30515" x="4840288" y="2365375"/>
          <p14:tracePt t="30522" x="4840288" y="2374900"/>
          <p14:tracePt t="30528" x="4849813" y="2382838"/>
          <p14:tracePt t="30538" x="4857750" y="2392363"/>
          <p14:tracePt t="30542" x="4876800" y="2392363"/>
          <p14:tracePt t="30549" x="4886325" y="2401888"/>
          <p14:tracePt t="30559" x="4895850" y="2401888"/>
          <p14:tracePt t="30564" x="4903788" y="2419350"/>
          <p14:tracePt t="30570" x="4903788" y="2428875"/>
          <p14:tracePt t="30577" x="4903788" y="2438400"/>
          <p14:tracePt t="30583" x="4913313" y="2447925"/>
          <p14:tracePt t="30592" x="4922838" y="2455863"/>
          <p14:tracePt t="30598" x="4922838" y="2465388"/>
          <p14:tracePt t="30621" x="4940300" y="2484438"/>
          <p14:tracePt t="30636" x="4959350" y="2511425"/>
          <p14:tracePt t="30645" x="4968875" y="2511425"/>
          <p14:tracePt t="30654" x="4968875" y="2528888"/>
          <p14:tracePt t="30659" x="4976813" y="2528888"/>
          <p14:tracePt t="30666" x="4986338" y="2538413"/>
          <p14:tracePt t="30689" x="5005388" y="2565400"/>
          <p14:tracePt t="30699" x="5005388" y="2593975"/>
          <p14:tracePt t="30710" x="5013325" y="2593975"/>
          <p14:tracePt t="30713" x="5013325" y="2601913"/>
          <p14:tracePt t="30721" x="5022850" y="2611438"/>
          <p14:tracePt t="30744" x="5022850" y="2620963"/>
          <p14:tracePt t="30760" x="5032375" y="2630488"/>
          <p14:tracePt t="30779" x="5059363" y="2647950"/>
          <p14:tracePt t="30784" x="5059363" y="2667000"/>
          <p14:tracePt t="30792" x="5078413" y="2674938"/>
          <p14:tracePt t="30807" x="5078413" y="2684463"/>
          <p14:tracePt t="30823" x="5086350" y="2693988"/>
          <p14:tracePt t="30829" x="5086350" y="2703513"/>
          <p14:tracePt t="30846" x="5095875" y="2703513"/>
          <p14:tracePt t="30860" x="5105400" y="2703513"/>
          <p14:tracePt t="30880" x="5122863" y="2711450"/>
          <p14:tracePt t="30888" x="5132388" y="2711450"/>
          <p14:tracePt t="30896" x="5132388" y="2720975"/>
          <p14:tracePt t="30908" x="5141913" y="2720975"/>
          <p14:tracePt t="30919" x="5141913" y="2730500"/>
          <p14:tracePt t="30926" x="5151438" y="2730500"/>
          <p14:tracePt t="30933" x="5159375" y="2740025"/>
          <p14:tracePt t="35063" x="5195888" y="2740025"/>
          <p14:tracePt t="35071" x="5241925" y="2747963"/>
          <p14:tracePt t="35086" x="5387975" y="2747963"/>
          <p14:tracePt t="35102" x="5607050" y="2747963"/>
          <p14:tracePt t="35107" x="5699125" y="2747963"/>
          <p14:tracePt t="35117" x="5781675" y="2747963"/>
          <p14:tracePt t="35123" x="5818188" y="2747963"/>
          <p14:tracePt t="35130" x="5891213" y="2747963"/>
          <p14:tracePt t="35140" x="5927725" y="2747963"/>
          <p14:tracePt t="35143" x="6000750" y="2747963"/>
          <p14:tracePt t="35150" x="6045200" y="2747963"/>
          <p14:tracePt t="35158" x="6110288" y="2747963"/>
          <p14:tracePt t="35164" x="6154738" y="2747963"/>
          <p14:tracePt t="35187" x="6283325" y="2747963"/>
          <p14:tracePt t="35207" x="6492875" y="2747963"/>
          <p14:tracePt t="35211" x="6529388" y="2747963"/>
          <p14:tracePt t="35218" x="6584950" y="2747963"/>
          <p14:tracePt t="35225" x="6611938" y="2747963"/>
          <p14:tracePt t="35231" x="6648450" y="2747963"/>
          <p14:tracePt t="35240" x="6684963" y="2747963"/>
          <p14:tracePt t="35265" x="6784975" y="2747963"/>
          <p14:tracePt t="35270" x="6813550" y="2747963"/>
          <p14:tracePt t="35274" x="6840538" y="2747963"/>
          <p14:tracePt t="35280" x="6894513" y="2757488"/>
          <p14:tracePt t="35294" x="6950075" y="2767013"/>
          <p14:tracePt t="35301" x="6977063" y="2776538"/>
          <p14:tracePt t="35330" x="7023100" y="2784475"/>
          <p14:tracePt t="35355" x="7186613" y="2794000"/>
          <p14:tracePt t="35379" x="7269163" y="2813050"/>
          <p14:tracePt t="35404" x="7361238" y="2820988"/>
          <p14:tracePt t="35427" x="7488238" y="2820988"/>
          <p14:tracePt t="35457" x="7580313" y="2803525"/>
          <p14:tracePt t="35476" x="7616825" y="2794000"/>
          <p14:tracePt t="35500" x="7662863" y="2784475"/>
          <p14:tracePt t="35524" x="7699375" y="2767013"/>
          <p14:tracePt t="35547" x="7726363" y="2757488"/>
          <p14:tracePt t="35571" x="7753350" y="2747963"/>
          <p14:tracePt t="35594" x="7762875" y="2740025"/>
          <p14:tracePt t="35614" x="7762875" y="2730500"/>
          <p14:tracePt t="37743" x="7743825" y="2720975"/>
          <p14:tracePt t="37762" x="7470775" y="2584450"/>
          <p14:tracePt t="37774" x="7196138" y="2428875"/>
          <p14:tracePt t="37778" x="7096125" y="2355850"/>
          <p14:tracePt t="37789" x="6940550" y="2255838"/>
          <p14:tracePt t="37795" x="6784975" y="2173288"/>
          <p14:tracePt t="37799" x="6502400" y="2009775"/>
          <p14:tracePt t="37808" x="6319838" y="1973263"/>
          <p14:tracePt t="37817" x="6127750" y="1908175"/>
          <p14:tracePt t="37820" x="6018213" y="1881188"/>
          <p14:tracePt t="37828" x="5835650" y="1862138"/>
          <p14:tracePt t="37839" x="5689600" y="1862138"/>
          <p14:tracePt t="37841" x="5461000" y="1854200"/>
          <p14:tracePt t="37847" x="5387975" y="1854200"/>
          <p14:tracePt t="37858" x="5278438" y="1854200"/>
          <p14:tracePt t="37861" x="5187950" y="1854200"/>
          <p14:tracePt t="37870" x="5122863" y="1854200"/>
          <p14:tracePt t="37876" x="5032375" y="1854200"/>
          <p14:tracePt t="37882" x="4922838" y="1854200"/>
          <p14:tracePt t="37890" x="4849813" y="1854200"/>
          <p14:tracePt t="37897" x="4757738" y="1854200"/>
          <p14:tracePt t="37907" x="4648200" y="1854200"/>
          <p14:tracePt t="37922" x="4511675" y="1835150"/>
          <p14:tracePt t="37927" x="4484688" y="1835150"/>
          <p14:tracePt t="37930" x="4402138" y="1825625"/>
          <p14:tracePt t="37938" x="4365625" y="1825625"/>
          <p14:tracePt t="37945" x="4283075" y="1825625"/>
          <p14:tracePt t="37950" x="4210050" y="1825625"/>
          <p14:tracePt t="37959" x="4119563" y="1825625"/>
          <p14:tracePt t="37965" x="4044950" y="1825625"/>
          <p14:tracePt t="37975" x="3981450" y="1844675"/>
          <p14:tracePt t="37978" x="3954463" y="1854200"/>
          <p14:tracePt t="37989" x="3862388" y="1862138"/>
          <p14:tracePt t="38002" x="3798888" y="1871663"/>
          <p14:tracePt t="38015" x="3679825" y="1898650"/>
          <p14:tracePt t="38022" x="3625850" y="1898650"/>
          <p14:tracePt t="38033" x="3525838" y="1935163"/>
          <p14:tracePt t="38039" x="3452813" y="1954213"/>
          <p14:tracePt t="38041" x="3370263" y="1963738"/>
          <p14:tracePt t="38047" x="3297238" y="1990725"/>
          <p14:tracePt t="38056" x="3232150" y="2017713"/>
          <p14:tracePt t="38060" x="3187700" y="2027238"/>
          <p14:tracePt t="38079" x="3078163" y="2100263"/>
          <p14:tracePt t="38098" x="2968625" y="2200275"/>
          <p14:tracePt t="38107" x="2903538" y="2246313"/>
          <p14:tracePt t="38111" x="2867025" y="2282825"/>
          <p14:tracePt t="38114" x="2803525" y="2365375"/>
          <p14:tracePt t="38124" x="2767013" y="2401888"/>
          <p14:tracePt t="38131" x="2684463" y="2455863"/>
          <p14:tracePt t="38137" x="2657475" y="2484438"/>
          <p14:tracePt t="38144" x="2620963" y="2520950"/>
          <p14:tracePt t="38155" x="2574925" y="2538413"/>
          <p14:tracePt t="38156" x="2547938" y="2557463"/>
          <p14:tracePt t="38165" x="2530475" y="2574925"/>
          <p14:tracePt t="38174" x="2520950" y="2584450"/>
          <p14:tracePt t="38178" x="2501900" y="2593975"/>
          <p14:tracePt t="38188" x="2493963" y="2601913"/>
          <p14:tracePt t="38193" x="2484438" y="2611438"/>
          <p14:tracePt t="38198" x="2474913" y="2630488"/>
          <p14:tracePt t="38206" x="2465388" y="2638425"/>
          <p14:tracePt t="38239" x="2438400" y="2667000"/>
          <p14:tracePt t="38250" x="2438400" y="2684463"/>
          <p14:tracePt t="38256" x="2438400" y="2693988"/>
          <p14:tracePt t="38270" x="2438400" y="2711450"/>
          <p14:tracePt t="38281" x="2438400" y="2730500"/>
          <p14:tracePt t="38290" x="2438400" y="2740025"/>
          <p14:tracePt t="38296" x="2438400" y="2747963"/>
          <p14:tracePt t="38301" x="2447925" y="2757488"/>
          <p14:tracePt t="38310" x="2465388" y="2767013"/>
          <p14:tracePt t="38330" x="2530475" y="2794000"/>
          <p14:tracePt t="38339" x="2574925" y="2813050"/>
          <p14:tracePt t="38344" x="2603500" y="2820988"/>
          <p14:tracePt t="38355" x="2647950" y="2820988"/>
          <p14:tracePt t="38360" x="2676525" y="2830513"/>
          <p14:tracePt t="38363" x="2703513" y="2830513"/>
          <p14:tracePt t="38372" x="2749550" y="2840038"/>
          <p14:tracePt t="38379" x="2767013" y="2840038"/>
          <p14:tracePt t="38383" x="2794000" y="2840038"/>
          <p14:tracePt t="38392" x="2822575" y="2840038"/>
          <p14:tracePt t="38401" x="2849563" y="2840038"/>
          <p14:tracePt t="38405" x="2867025" y="2840038"/>
          <p14:tracePt t="38412" x="2895600" y="2840038"/>
          <p14:tracePt t="38417" x="2940050" y="2840038"/>
          <p14:tracePt t="38426" x="2959100" y="2840038"/>
          <p14:tracePt t="38433" x="2986088" y="2840038"/>
          <p14:tracePt t="38440" x="3032125" y="2840038"/>
          <p14:tracePt t="38449" x="3059113" y="2840038"/>
          <p14:tracePt t="38452" x="3086100" y="2840038"/>
          <p14:tracePt t="38461" x="3122613" y="2840038"/>
          <p14:tracePt t="38469" x="3159125" y="2840038"/>
          <p14:tracePt t="38475" x="3178175" y="2840038"/>
          <p14:tracePt t="38479" x="3195638" y="2840038"/>
          <p14:tracePt t="38489" x="3224213" y="2840038"/>
          <p14:tracePt t="38495" x="3241675" y="2830513"/>
          <p14:tracePt t="38500" x="3251200" y="2830513"/>
          <p14:tracePt t="38509" x="3260725" y="2830513"/>
          <p14:tracePt t="38516" x="3270250" y="2830513"/>
          <p14:tracePt t="38520" x="3278188" y="2820988"/>
          <p14:tracePt t="38532" x="3306763" y="2820988"/>
          <p14:tracePt t="38548" x="3343275" y="2813050"/>
          <p14:tracePt t="38563" x="3443288" y="2776538"/>
          <p14:tracePt t="38573" x="3479800" y="2767013"/>
          <p14:tracePt t="38577" x="3533775" y="2767013"/>
          <p14:tracePt t="38583" x="3562350" y="2757488"/>
          <p14:tracePt t="38591" x="3598863" y="2757488"/>
          <p14:tracePt t="38597" x="3643313" y="2757488"/>
          <p14:tracePt t="38604" x="3671888" y="2757488"/>
          <p14:tracePt t="38613" x="3716338" y="2757488"/>
          <p14:tracePt t="38616" x="3744913" y="2757488"/>
          <p14:tracePt t="38625" x="3771900" y="2757488"/>
          <p14:tracePt t="38633" x="3817938" y="2757488"/>
          <p14:tracePt t="38638" x="3825875" y="2757488"/>
          <p14:tracePt t="38646" x="3862388" y="2757488"/>
          <p14:tracePt t="38653" x="3881438" y="2757488"/>
          <p14:tracePt t="38659" x="3908425" y="2757488"/>
          <p14:tracePt t="38666" x="3927475" y="2757488"/>
          <p14:tracePt t="38673" x="3944938" y="2767013"/>
          <p14:tracePt t="38681" x="3971925" y="2767013"/>
          <p14:tracePt t="38687" x="4000500" y="2767013"/>
          <p14:tracePt t="38694" x="4017963" y="2767013"/>
          <p14:tracePt t="38701" x="4037013" y="2776538"/>
          <p14:tracePt t="38706" x="4064000" y="2776538"/>
          <p14:tracePt t="38713" x="4100513" y="2776538"/>
          <p14:tracePt t="38723" x="4127500" y="2776538"/>
          <p14:tracePt t="38728" x="4156075" y="2776538"/>
          <p14:tracePt t="38735" x="4210050" y="2776538"/>
          <p14:tracePt t="38741" x="4237038" y="2776538"/>
          <p14:tracePt t="38747" x="4283075" y="2776538"/>
          <p14:tracePt t="38756" x="4329113" y="2757488"/>
          <p14:tracePt t="38762" x="4356100" y="2757488"/>
          <p14:tracePt t="38770" x="4383088" y="2757488"/>
          <p14:tracePt t="38775" x="4411663" y="2757488"/>
          <p14:tracePt t="38785" x="4429125" y="2757488"/>
          <p14:tracePt t="38801" x="4465638" y="2757488"/>
          <p14:tracePt t="38809" x="4511675" y="2757488"/>
          <p14:tracePt t="38817" x="4521200" y="2757488"/>
          <p14:tracePt t="38827" x="4538663" y="2757488"/>
          <p14:tracePt t="38829" x="4557713" y="2757488"/>
          <p14:tracePt t="38846" x="4584700" y="2757488"/>
          <p14:tracePt t="38850" x="4594225" y="2757488"/>
          <p14:tracePt t="38859" x="4611688" y="2757488"/>
          <p14:tracePt t="38866" x="4630738" y="2757488"/>
          <p14:tracePt t="38871" x="4638675" y="2757488"/>
          <p14:tracePt t="38878" x="4657725" y="2757488"/>
          <p14:tracePt t="38892" x="4703763" y="2747963"/>
          <p14:tracePt t="38899" x="4730750" y="2740025"/>
          <p14:tracePt t="38908" x="4748213" y="2740025"/>
          <p14:tracePt t="38916" x="4776788" y="2730500"/>
          <p14:tracePt t="38936" x="4830763" y="2720975"/>
          <p14:tracePt t="38946" x="4857750" y="2720975"/>
          <p14:tracePt t="38956" x="4876800" y="2720975"/>
          <p14:tracePt t="38962" x="4886325" y="2720975"/>
          <p14:tracePt t="38978" x="4895850" y="2720975"/>
          <p14:tracePt t="38996" x="4903788" y="2720975"/>
          <p14:tracePt t="39060" x="4895850" y="2720975"/>
          <p14:tracePt t="39067" x="4830763" y="2720975"/>
          <p14:tracePt t="39075" x="4803775" y="2720975"/>
          <p14:tracePt t="39096" x="4621213" y="2720975"/>
          <p14:tracePt t="39100" x="4594225" y="2720975"/>
          <p14:tracePt t="39105" x="4565650" y="2720975"/>
          <p14:tracePt t="39112" x="4548188" y="2720975"/>
          <p14:tracePt t="39119" x="4502150" y="2720975"/>
          <p14:tracePt t="39127" x="4475163" y="2720975"/>
          <p14:tracePt t="39134" x="4448175" y="2720975"/>
          <p14:tracePt t="39142" x="4375150" y="2720975"/>
          <p14:tracePt t="39145" x="4346575" y="2720975"/>
          <p14:tracePt t="39157" x="4273550" y="2720975"/>
          <p14:tracePt t="39174" x="4173538" y="2740025"/>
          <p14:tracePt t="39190" x="4054475" y="2747963"/>
          <p14:tracePt t="39201" x="4017963" y="2747963"/>
          <p14:tracePt t="39208" x="3963988" y="2757488"/>
          <p14:tracePt t="39214" x="3935413" y="2757488"/>
          <p14:tracePt t="39222" x="3917950" y="2767013"/>
          <p14:tracePt t="39231" x="3881438" y="2767013"/>
          <p14:tracePt t="39236" x="3854450" y="2767013"/>
          <p14:tracePt t="39244" x="3825875" y="2776538"/>
          <p14:tracePt t="39263" x="3752850" y="2776538"/>
          <p14:tracePt t="39280" x="3598863" y="2794000"/>
          <p14:tracePt t="39295" x="3562350" y="2794000"/>
          <p14:tracePt t="39311" x="3489325" y="2794000"/>
          <p14:tracePt t="39321" x="3443288" y="2794000"/>
          <p14:tracePt t="39334" x="3416300" y="2794000"/>
          <p14:tracePt t="39347" x="3397250" y="2794000"/>
          <p14:tracePt t="39357" x="3370263" y="2794000"/>
          <p14:tracePt t="39372" x="3333750" y="2803525"/>
          <p14:tracePt t="39385" x="3306763" y="2803525"/>
          <p14:tracePt t="39391" x="3278188" y="2813050"/>
          <p14:tracePt t="39421" x="3232150" y="2820988"/>
          <p14:tracePt t="39437" x="3168650" y="2830513"/>
          <p14:tracePt t="39453" x="3105150" y="2840038"/>
          <p14:tracePt t="39466" x="3049588" y="2840038"/>
          <p14:tracePt t="39477" x="3013075" y="2840038"/>
          <p14:tracePt t="39491" x="2959100" y="2840038"/>
          <p14:tracePt t="39496" x="2949575" y="2840038"/>
          <p14:tracePt t="39503" x="2940050" y="2840038"/>
          <p14:tracePt t="39511" x="2922588" y="2840038"/>
          <p14:tracePt t="39517" x="2913063" y="2830513"/>
          <p14:tracePt t="39524" x="2903538" y="2830513"/>
          <p14:tracePt t="39546" x="2895600" y="2830513"/>
          <p14:tracePt t="39580" x="2876550" y="2820988"/>
          <p14:tracePt t="39589" x="2859088" y="2813050"/>
          <p14:tracePt t="39596" x="2840038" y="2794000"/>
          <p14:tracePt t="39608" x="2840038" y="2784475"/>
          <p14:tracePt t="39624" x="2822575" y="2776538"/>
          <p14:tracePt t="39634" x="2813050" y="2776538"/>
          <p14:tracePt t="39649" x="2803525" y="2767013"/>
          <p14:tracePt t="39658" x="2794000" y="2767013"/>
          <p14:tracePt t="39671" x="2786063" y="2767013"/>
          <p14:tracePt t="39700" x="2786063" y="2757488"/>
          <p14:tracePt t="43311" x="2720975" y="2767013"/>
          <p14:tracePt t="43319" x="2620963" y="2776538"/>
          <p14:tracePt t="43325" x="2530475" y="2794000"/>
          <p14:tracePt t="43340" x="2401888" y="2794000"/>
          <p14:tracePt t="43352" x="2265363" y="2794000"/>
          <p14:tracePt t="43356" x="2209800" y="2794000"/>
          <p14:tracePt t="43362" x="2163763" y="2776538"/>
          <p14:tracePt t="43371" x="2090738" y="2757488"/>
          <p14:tracePt t="43377" x="2009775" y="2730500"/>
          <p14:tracePt t="43387" x="1927225" y="2674938"/>
          <p14:tracePt t="43405" x="1762125" y="2547938"/>
          <p14:tracePt t="43416" x="1625600" y="2411413"/>
          <p14:tracePt t="43426" x="1533525" y="2309813"/>
          <p14:tracePt t="43431" x="1460500" y="2273300"/>
          <p14:tracePt t="43438" x="1423988" y="2246313"/>
          <p14:tracePt t="43445" x="1387475" y="2192338"/>
          <p14:tracePt t="43454" x="1343025" y="2173288"/>
          <p14:tracePt t="43458" x="1314450" y="2136775"/>
          <p14:tracePt t="43467" x="1287463" y="2127250"/>
          <p14:tracePt t="43474" x="1250950" y="2100263"/>
          <p14:tracePt t="43478" x="1233488" y="2082800"/>
          <p14:tracePt t="43487" x="1223963" y="2082800"/>
          <p14:tracePt t="43512" x="1204913" y="2073275"/>
          <p14:tracePt t="43525" x="1204913" y="2063750"/>
          <p14:tracePt t="43550" x="1204913" y="2054225"/>
          <p14:tracePt t="43565" x="1204913" y="2027238"/>
          <p14:tracePt t="43576" x="1204913" y="2009775"/>
          <p14:tracePt t="43591" x="1204913" y="1963738"/>
          <p14:tracePt t="43599" x="1204913" y="1954213"/>
          <p14:tracePt t="43612" x="1204913" y="1917700"/>
          <p14:tracePt t="43628" x="1204913" y="1908175"/>
          <p14:tracePt t="43637" x="1204913" y="1898650"/>
          <p14:tracePt t="43682" x="1204913" y="1890713"/>
          <p14:tracePt t="43708" x="1204913" y="1871663"/>
          <p14:tracePt t="43719" x="1204913" y="1862138"/>
          <p14:tracePt t="43741" x="1204913" y="1835150"/>
          <p14:tracePt t="43751" x="1233488" y="1808163"/>
          <p14:tracePt t="43762" x="1250950" y="1789113"/>
          <p14:tracePt t="43776" x="1270000" y="1781175"/>
          <p14:tracePt t="43785" x="1296988" y="1771650"/>
          <p14:tracePt t="43797" x="1314450" y="1771650"/>
          <p14:tracePt t="43811" x="1333500" y="1771650"/>
          <p14:tracePt t="43826" x="1370013" y="1771650"/>
          <p14:tracePt t="43834" x="1387475" y="1771650"/>
          <p14:tracePt t="43848" x="1423988" y="1771650"/>
          <p14:tracePt t="43865" x="1497013" y="1771650"/>
          <p14:tracePt t="43872" x="1562100" y="1789113"/>
          <p14:tracePt t="43883" x="1598613" y="1789113"/>
          <p14:tracePt t="43897" x="1662113" y="1789113"/>
          <p14:tracePt t="43908" x="1698625" y="1789113"/>
          <p14:tracePt t="43917" x="1717675" y="1789113"/>
          <p14:tracePt t="43935" x="1754188" y="1789113"/>
          <p14:tracePt t="43940" x="1771650" y="1789113"/>
          <p14:tracePt t="43947" x="1790700" y="1789113"/>
          <p14:tracePt t="43953" x="1798638" y="1789113"/>
          <p14:tracePt t="43963" x="1808163" y="1789113"/>
          <p14:tracePt t="43976" x="1827213" y="1789113"/>
          <p14:tracePt t="43991" x="1881188" y="1817688"/>
          <p14:tracePt t="44004" x="1936750" y="1835150"/>
          <p14:tracePt t="44017" x="1954213" y="1835150"/>
          <p14:tracePt t="44031" x="1990725" y="1862138"/>
          <p14:tracePt t="44041" x="2036763" y="1871663"/>
          <p14:tracePt t="44058" x="2090738" y="1871663"/>
          <p14:tracePt t="44067" x="2209800" y="1871663"/>
          <p14:tracePt t="44074" x="2282825" y="1871663"/>
          <p14:tracePt t="44093" x="2457450" y="1908175"/>
          <p14:tracePt t="44107" x="2630488" y="1963738"/>
          <p14:tracePt t="45029" x="2684463" y="1963738"/>
          <p14:tracePt t="45054" x="2830513" y="1954213"/>
          <p14:tracePt t="45065" x="2932113" y="1954213"/>
          <p14:tracePt t="45066" x="2986088" y="1944688"/>
          <p14:tracePt t="45071" x="3022600" y="1944688"/>
          <p14:tracePt t="45081" x="3086100" y="1935163"/>
          <p14:tracePt t="45087" x="3122613" y="1927225"/>
          <p14:tracePt t="45093" x="3187700" y="1908175"/>
          <p14:tracePt t="45100" x="3241675" y="1898650"/>
          <p14:tracePt t="45107" x="3306763" y="1890713"/>
          <p14:tracePt t="45118" x="3333750" y="1881188"/>
          <p14:tracePt t="45121" x="3379788" y="1854200"/>
          <p14:tracePt t="45129" x="3416300" y="1854200"/>
          <p14:tracePt t="45135" x="3452813" y="1844675"/>
          <p14:tracePt t="45141" x="3479800" y="1835150"/>
          <p14:tracePt t="45149" x="3516313" y="1835150"/>
          <p14:tracePt t="45153" x="3552825" y="1835150"/>
          <p14:tracePt t="45174" x="3625850" y="1835150"/>
          <p14:tracePt t="45191" x="3662363" y="1844675"/>
          <p14:tracePt t="45201" x="3679825" y="1844675"/>
          <p14:tracePt t="45212" x="3716338" y="1844675"/>
          <p14:tracePt t="45222" x="3735388" y="1844675"/>
          <p14:tracePt t="45232" x="3744913" y="1844675"/>
          <p14:tracePt t="45238" x="3762375" y="1844675"/>
          <p14:tracePt t="45798" x="3679825" y="1862138"/>
          <p14:tracePt t="45805" x="3643313" y="1871663"/>
          <p14:tracePt t="45811" x="3606800" y="1871663"/>
          <p14:tracePt t="45823" x="3579813" y="1881188"/>
          <p14:tracePt t="45837" x="3443288" y="1898650"/>
          <p14:tracePt t="45843" x="3406775" y="1908175"/>
          <p14:tracePt t="45854" x="3379788" y="1917700"/>
          <p14:tracePt t="45870" x="3278188" y="1963738"/>
          <p14:tracePt t="45879" x="3224213" y="2000250"/>
          <p14:tracePt t="45884" x="3214688" y="2000250"/>
          <p14:tracePt t="45892" x="3195638" y="2017713"/>
          <p14:tracePt t="45895" x="3195638" y="2027238"/>
          <p14:tracePt t="45904" x="3168650" y="2054225"/>
          <p14:tracePt t="45913" x="3151188" y="2063750"/>
          <p14:tracePt t="45916" x="3122613" y="2082800"/>
          <p14:tracePt t="45925" x="3122613" y="2090738"/>
          <p14:tracePt t="45936" x="3105150" y="2109788"/>
          <p14:tracePt t="45954" x="3049588" y="2182813"/>
          <p14:tracePt t="45960" x="3041650" y="2192338"/>
          <p14:tracePt t="45973" x="3041650" y="2200275"/>
          <p14:tracePt t="45980" x="3041650" y="2209800"/>
          <p14:tracePt t="45986" x="3032125" y="2228850"/>
          <p14:tracePt t="45994" x="3032125" y="2236788"/>
          <p14:tracePt t="46024" x="3032125" y="2246313"/>
          <p14:tracePt t="46027" x="3022600" y="2255838"/>
          <p14:tracePt t="46043" x="3022600" y="2265363"/>
          <p14:tracePt t="46047" x="3022600" y="2273300"/>
          <p14:tracePt t="46058" x="3022600" y="2282825"/>
          <p14:tracePt t="46071" x="3022600" y="2292350"/>
          <p14:tracePt t="46081" x="3022600" y="2309813"/>
          <p14:tracePt t="46092" x="3022600" y="2319338"/>
          <p14:tracePt t="46161" x="3022600" y="2328863"/>
          <p14:tracePt t="46195" x="3022600" y="2338388"/>
          <p14:tracePt t="47994" x="3078163" y="2319338"/>
          <p14:tracePt t="48002" x="3205163" y="2301875"/>
          <p14:tracePt t="48016" x="3497263" y="2209800"/>
          <p14:tracePt t="48028" x="3781425" y="2146300"/>
          <p14:tracePt t="48033" x="3835400" y="2146300"/>
          <p14:tracePt t="48041" x="4000500" y="2127250"/>
          <p14:tracePt t="48050" x="4073525" y="2119313"/>
          <p14:tracePt t="48052" x="4173538" y="2109788"/>
          <p14:tracePt t="48060" x="4256088" y="2063750"/>
          <p14:tracePt t="48066" x="4329113" y="2054225"/>
          <p14:tracePt t="48073" x="4411663" y="2027238"/>
          <p14:tracePt t="48085" x="4484688" y="2000250"/>
          <p14:tracePt t="48101" x="4657725" y="1973263"/>
          <p14:tracePt t="48116" x="4913313" y="1890713"/>
          <p14:tracePt t="48122" x="4986338" y="1881188"/>
          <p14:tracePt t="48128" x="5068888" y="1871663"/>
          <p14:tracePt t="48145" x="5151438" y="1854200"/>
          <p14:tracePt t="48165" x="5260975" y="1844675"/>
          <p14:tracePt t="48171" x="5287963" y="1844675"/>
          <p14:tracePt t="49032" x="5351463" y="1844675"/>
          <p14:tracePt t="49050" x="5708650" y="1835150"/>
          <p14:tracePt t="49057" x="5835650" y="1835150"/>
          <p14:tracePt t="49061" x="5908675" y="1817688"/>
          <p14:tracePt t="49070" x="6037263" y="1808163"/>
          <p14:tracePt t="49077" x="6137275" y="1789113"/>
          <p14:tracePt t="49082" x="6300788" y="1789113"/>
          <p14:tracePt t="49093" x="6373813" y="1789113"/>
          <p14:tracePt t="49116" x="6804025" y="1825625"/>
          <p14:tracePt t="49125" x="7050088" y="1862138"/>
          <p14:tracePt t="49131" x="7105650" y="1881188"/>
          <p14:tracePt t="49138" x="7242175" y="1908175"/>
          <p14:tracePt t="49146" x="7296150" y="1917700"/>
          <p14:tracePt t="49152" x="7342188" y="1927225"/>
          <p14:tracePt t="49164" x="7397750" y="1935163"/>
          <p14:tracePt t="49166" x="7434263" y="1935163"/>
          <p14:tracePt t="49172" x="7461250" y="1935163"/>
          <p14:tracePt t="49186" x="7497763" y="1935163"/>
          <p14:tracePt t="49193" x="7516813" y="1935163"/>
          <p14:tracePt t="50171" x="7570788" y="1935163"/>
          <p14:tracePt t="50178" x="7699375" y="1935163"/>
          <p14:tracePt t="50186" x="7789863" y="1927225"/>
          <p14:tracePt t="50198" x="7999413" y="1898650"/>
          <p14:tracePt t="50208" x="8072438" y="1898650"/>
          <p14:tracePt t="50213" x="8147050" y="1890713"/>
          <p14:tracePt t="50217" x="8228013" y="1871663"/>
          <p14:tracePt t="50233" x="8374063" y="1862138"/>
          <p14:tracePt t="50235" x="8420100" y="1854200"/>
          <p14:tracePt t="50247" x="8493125" y="1854200"/>
          <p14:tracePt t="50258" x="8520113" y="1825625"/>
          <p14:tracePt t="50271" x="8575675" y="1825625"/>
          <p14:tracePt t="51092" x="8639175" y="1825625"/>
          <p14:tracePt t="51107" x="8858250" y="1817688"/>
          <p14:tracePt t="51113" x="8940800" y="1817688"/>
          <p14:tracePt t="51115" x="9113838" y="1817688"/>
          <p14:tracePt t="51123" x="9178925" y="1817688"/>
          <p14:tracePt t="51129" x="9269413" y="1817688"/>
          <p14:tracePt t="51135" x="9398000" y="1817688"/>
          <p14:tracePt t="51144" x="9434513" y="1817688"/>
          <p14:tracePt t="51151" x="9515475" y="1817688"/>
          <p14:tracePt t="51156" x="9580563" y="1817688"/>
          <p14:tracePt t="51176" x="9726613" y="1817688"/>
          <p14:tracePt t="51192" x="9972675" y="1835150"/>
          <p14:tracePt t="51201" x="10045700" y="1835150"/>
          <p14:tracePt t="51207" x="10082213" y="1844675"/>
          <p14:tracePt t="51218" x="10145713" y="1871663"/>
          <p14:tracePt t="51227" x="10247313" y="1881188"/>
          <p14:tracePt t="51231" x="10264775" y="1890713"/>
          <p14:tracePt t="51239" x="10310813" y="1898650"/>
          <p14:tracePt t="51248" x="10347325" y="1908175"/>
          <p14:tracePt t="51252" x="10393363" y="1935163"/>
          <p14:tracePt t="51260" x="10410825" y="1935163"/>
          <p14:tracePt t="51267" x="10456863" y="1944688"/>
          <p14:tracePt t="51273" x="10483850" y="1944688"/>
          <p14:tracePt t="51285" x="10493375" y="1954213"/>
          <p14:tracePt t="51302" x="10547350" y="1954213"/>
          <p14:tracePt t="51316" x="10585450" y="1954213"/>
          <p14:tracePt t="51321" x="10593388" y="1954213"/>
          <p14:tracePt t="51329" x="10602913" y="1954213"/>
          <p14:tracePt t="51335" x="10612438" y="1954213"/>
          <p14:tracePt t="51343" x="10629900" y="1954213"/>
          <p14:tracePt t="52077" x="10539413" y="2036763"/>
          <p14:tracePt t="52089" x="10374313" y="2192338"/>
          <p14:tracePt t="52094" x="10283825" y="2292350"/>
          <p14:tracePt t="52098" x="10191750" y="2392363"/>
          <p14:tracePt t="52103" x="10145713" y="2455863"/>
          <p14:tracePt t="52114" x="10072688" y="2547938"/>
          <p14:tracePt t="52135" x="9972675" y="2684463"/>
          <p14:tracePt t="52140" x="9926638" y="2747963"/>
          <p14:tracePt t="52148" x="9909175" y="2794000"/>
          <p14:tracePt t="52152" x="9872663" y="2857500"/>
          <p14:tracePt t="52161" x="9826625" y="2940050"/>
          <p14:tracePt t="52172" x="9790113" y="3041650"/>
          <p14:tracePt t="52180" x="9744075" y="3122613"/>
          <p14:tracePt t="52189" x="9644063" y="3333750"/>
          <p14:tracePt t="52196" x="9617075" y="3433763"/>
          <p14:tracePt t="52201" x="9561513" y="3533775"/>
          <p14:tracePt t="52210" x="9551988" y="3560763"/>
          <p14:tracePt t="52215" x="9515475" y="3633788"/>
          <p14:tracePt t="52222" x="9498013" y="3662363"/>
          <p14:tracePt t="52232" x="9471025" y="3706813"/>
          <p14:tracePt t="52235" x="9451975" y="3716338"/>
          <p14:tracePt t="52244" x="9434513" y="3735388"/>
          <p14:tracePt t="52249" x="9424988" y="3743325"/>
          <p14:tracePt t="52256" x="9405938" y="3762375"/>
          <p14:tracePt t="52264" x="9405938" y="3771900"/>
          <p14:tracePt t="52272" x="9361488" y="3789363"/>
          <p14:tracePt t="52301" x="9288463" y="3852863"/>
          <p14:tracePt t="52307" x="9278938" y="3862388"/>
          <p14:tracePt t="52311" x="9259888" y="3871913"/>
          <p14:tracePt t="52317" x="9251950" y="3881438"/>
          <p14:tracePt t="52324" x="9242425" y="3898900"/>
          <p14:tracePt t="52332" x="9232900" y="3908425"/>
          <p14:tracePt t="52338" x="9232900" y="3917950"/>
          <p14:tracePt t="52349" x="9223375" y="3917950"/>
          <p14:tracePt t="52351" x="9215438" y="3927475"/>
          <p14:tracePt t="52359" x="9205913" y="3927475"/>
          <p14:tracePt t="52366" x="9196388" y="3935413"/>
          <p14:tracePt t="52372" x="9178925" y="3944938"/>
          <p14:tracePt t="52389" x="9123363" y="3944938"/>
          <p14:tracePt t="52401" x="9050338" y="3927475"/>
          <p14:tracePt t="52409" x="8996363" y="3917950"/>
          <p14:tracePt t="52417" x="8913813" y="3889375"/>
          <p14:tracePt t="52420" x="8885238" y="3852863"/>
          <p14:tracePt t="52426" x="8804275" y="3816350"/>
          <p14:tracePt t="52437" x="8767763" y="3789363"/>
          <p14:tracePt t="52461" x="8666163" y="3716338"/>
          <p14:tracePt t="52470" x="8593138" y="3689350"/>
          <p14:tracePt t="52482" x="8512175" y="3643313"/>
          <p14:tracePt t="52499" x="8439150" y="3606800"/>
          <p14:tracePt t="52512" x="8256588" y="3543300"/>
          <p14:tracePt t="52524" x="8174038" y="3506788"/>
          <p14:tracePt t="52541" x="7999413" y="3487738"/>
          <p14:tracePt t="52554" x="7853363" y="3487738"/>
          <p14:tracePt t="52569" x="7707313" y="3487738"/>
          <p14:tracePt t="52582" x="7507288" y="3487738"/>
          <p14:tracePt t="52595" x="7324725" y="3487738"/>
          <p14:tracePt t="52609" x="7215188" y="3487738"/>
          <p14:tracePt t="52623" x="7032625" y="3460750"/>
          <p14:tracePt t="52631" x="6986588" y="3460750"/>
          <p14:tracePt t="52642" x="6804025" y="3443288"/>
          <p14:tracePt t="52646" x="6694488" y="3414713"/>
          <p14:tracePt t="52653" x="6602413" y="3397250"/>
          <p14:tracePt t="52665" x="6538913" y="3387725"/>
          <p14:tracePt t="52668" x="6511925" y="3360738"/>
          <p14:tracePt t="52676" x="6438900" y="3351213"/>
          <p14:tracePt t="52682" x="6292850" y="3305175"/>
          <p14:tracePt t="52688" x="6227763" y="3297238"/>
          <p14:tracePt t="52698" x="6118225" y="3278188"/>
          <p14:tracePt t="52703" x="5972175" y="3278188"/>
          <p14:tracePt t="52712" x="5881688" y="3278188"/>
          <p14:tracePt t="52714" x="5735638" y="3278188"/>
          <p14:tracePt t="52723" x="5680075" y="3278188"/>
          <p14:tracePt t="52731" x="5597525" y="3287713"/>
          <p14:tracePt t="52737" x="5524500" y="3287713"/>
          <p14:tracePt t="52762" x="5205413" y="3324225"/>
          <p14:tracePt t="52775" x="4968875" y="3341688"/>
          <p14:tracePt t="52788" x="4886325" y="3370263"/>
          <p14:tracePt t="52802" x="4694238" y="3397250"/>
          <p14:tracePt t="52805" x="4584700" y="3414713"/>
          <p14:tracePt t="52812" x="4502150" y="3443288"/>
          <p14:tracePt t="52819" x="4411663" y="3451225"/>
          <p14:tracePt t="52826" x="4346575" y="3470275"/>
          <p14:tracePt t="52833" x="4273550" y="3497263"/>
          <p14:tracePt t="52841" x="4237038" y="3516313"/>
          <p14:tracePt t="52845" x="4200525" y="3524250"/>
          <p14:tracePt t="52855" x="4183063" y="3524250"/>
          <p14:tracePt t="52864" x="4173538" y="3533775"/>
          <p14:tracePt t="52867" x="4146550" y="3543300"/>
          <p14:tracePt t="52875" x="4137025" y="3552825"/>
          <p14:tracePt t="52882" x="4110038" y="3560763"/>
          <p14:tracePt t="52887" x="4090988" y="3579813"/>
          <p14:tracePt t="52896" x="4054475" y="3625850"/>
          <p14:tracePt t="52901" x="4027488" y="3643313"/>
          <p14:tracePt t="52909" x="3981450" y="3679825"/>
          <p14:tracePt t="52917" x="3944938" y="3706813"/>
          <p14:tracePt t="52923" x="3890963" y="3825875"/>
          <p14:tracePt t="52929" x="3835400" y="3927475"/>
          <p14:tracePt t="52935" x="3789363" y="4017963"/>
          <p14:tracePt t="52945" x="3752850" y="4100513"/>
          <p14:tracePt t="52949" x="3708400" y="4183063"/>
          <p14:tracePt t="52956" x="3689350" y="4264025"/>
          <p14:tracePt t="52963" x="3671888" y="4300538"/>
          <p14:tracePt t="52971" x="3635375" y="4383088"/>
          <p14:tracePt t="52981" x="3598863" y="4429125"/>
          <p14:tracePt t="52982" x="3579813" y="4465638"/>
          <p14:tracePt t="52994" x="3570288" y="4492625"/>
          <p14:tracePt t="52997" x="3543300" y="4565650"/>
          <p14:tracePt t="53007" x="3533775" y="4638675"/>
          <p14:tracePt t="53026" x="3533775" y="4730750"/>
          <p14:tracePt t="53035" x="3533775" y="4830763"/>
          <p14:tracePt t="53046" x="3552825" y="4903788"/>
          <p14:tracePt t="53054" x="3616325" y="4967288"/>
          <p14:tracePt t="53058" x="3671888" y="5032375"/>
          <p14:tracePt t="53067" x="3752850" y="5086350"/>
          <p14:tracePt t="53075" x="3808413" y="5141913"/>
          <p14:tracePt t="53079" x="3871913" y="5178425"/>
          <p14:tracePt t="53087" x="3898900" y="5195888"/>
          <p14:tracePt t="53097" x="4017963" y="5259388"/>
          <p14:tracePt t="53099" x="4037013" y="5268913"/>
          <p14:tracePt t="53108" x="4064000" y="5278438"/>
          <p14:tracePt t="53114" x="4137025" y="5314950"/>
          <p14:tracePt t="53121" x="4183063" y="5341938"/>
          <p14:tracePt t="53131" x="4246563" y="5378450"/>
          <p14:tracePt t="53136" x="4310063" y="5414963"/>
          <p14:tracePt t="53141" x="4375150" y="5441950"/>
          <p14:tracePt t="53149" x="4419600" y="5478463"/>
          <p14:tracePt t="53157" x="4475163" y="5524500"/>
          <p14:tracePt t="53164" x="4538663" y="5561013"/>
          <p14:tracePt t="53172" x="4565650" y="5588000"/>
          <p14:tracePt t="53198" x="4895850" y="5753100"/>
          <p14:tracePt t="53203" x="4976813" y="5780088"/>
          <p14:tracePt t="53210" x="5068888" y="5799138"/>
          <p14:tracePt t="53219" x="5151438" y="5807075"/>
          <p14:tracePt t="53223" x="5205413" y="5807075"/>
          <p14:tracePt t="53234" x="5232400" y="5816600"/>
          <p14:tracePt t="53249" x="5297488" y="5816600"/>
          <p14:tracePt t="53268" x="5524500" y="5816600"/>
          <p14:tracePt t="53274" x="5616575" y="5816600"/>
          <p14:tracePt t="53279" x="5726113" y="5816600"/>
          <p14:tracePt t="53286" x="5818188" y="5816600"/>
          <p14:tracePt t="53293" x="5945188" y="5816600"/>
          <p14:tracePt t="53299" x="5981700" y="5816600"/>
          <p14:tracePt t="53308" x="6054725" y="5816600"/>
          <p14:tracePt t="53313" x="6146800" y="5816600"/>
          <p14:tracePt t="53320" x="6219825" y="5816600"/>
          <p14:tracePt t="53328" x="6292850" y="5816600"/>
          <p14:tracePt t="53334" x="6346825" y="5816600"/>
          <p14:tracePt t="53347" x="6538913" y="5816600"/>
          <p14:tracePt t="53354" x="6611938" y="5816600"/>
          <p14:tracePt t="53362" x="6740525" y="5816600"/>
          <p14:tracePt t="53369" x="6794500" y="5816600"/>
          <p14:tracePt t="53375" x="6904038" y="5816600"/>
          <p14:tracePt t="53386" x="7040563" y="5789613"/>
          <p14:tracePt t="53405" x="7378700" y="5726113"/>
          <p14:tracePt t="53418" x="7534275" y="5697538"/>
          <p14:tracePt t="53435" x="7634288" y="5661025"/>
          <p14:tracePt t="53449" x="7762875" y="5597525"/>
          <p14:tracePt t="53461" x="7945438" y="5487988"/>
          <p14:tracePt t="53475" x="8128000" y="5360988"/>
          <p14:tracePt t="53491" x="8310563" y="5268913"/>
          <p14:tracePt t="53500" x="8456613" y="5168900"/>
          <p14:tracePt t="53514" x="8520113" y="5132388"/>
          <p14:tracePt t="53522" x="8629650" y="5059363"/>
          <p14:tracePt t="53529" x="8694738" y="5003800"/>
          <p14:tracePt t="53542" x="8748713" y="4959350"/>
          <p14:tracePt t="53557" x="8931275" y="4675188"/>
          <p14:tracePt t="53561" x="8986838" y="4575175"/>
          <p14:tracePt t="53567" x="9013825" y="4511675"/>
          <p14:tracePt t="53574" x="9040813" y="4438650"/>
          <p14:tracePt t="53581" x="9050338" y="4392613"/>
          <p14:tracePt t="53589" x="9059863" y="4356100"/>
          <p14:tracePt t="53596" x="9059863" y="4292600"/>
          <p14:tracePt t="53602" x="9059863" y="4237038"/>
          <p14:tracePt t="53610" x="9040813" y="4164013"/>
          <p14:tracePt t="53619" x="9013825" y="4064000"/>
          <p14:tracePt t="53621" x="8977313" y="3935413"/>
          <p14:tracePt t="53630" x="8921750" y="3844925"/>
          <p14:tracePt t="53637" x="8877300" y="3779838"/>
          <p14:tracePt t="53643" x="8858250" y="3725863"/>
          <p14:tracePt t="53651" x="8831263" y="3689350"/>
          <p14:tracePt t="53660" x="8739188" y="3570288"/>
          <p14:tracePt t="53663" x="8731250" y="3560763"/>
          <p14:tracePt t="53685" x="8666163" y="3506788"/>
          <p14:tracePt t="53722" x="8337550" y="3297238"/>
          <p14:tracePt t="53749" x="8008938" y="3168650"/>
          <p14:tracePt t="53773" x="7789863" y="3078163"/>
          <p14:tracePt t="53793" x="7589838" y="3032125"/>
          <p14:tracePt t="53816" x="7361238" y="3013075"/>
          <p14:tracePt t="53833" x="7123113" y="3013075"/>
          <p14:tracePt t="53849" x="6996113" y="3013075"/>
          <p14:tracePt t="53863" x="6767513" y="3013075"/>
          <p14:tracePt t="53875" x="6711950" y="3022600"/>
          <p14:tracePt t="53890" x="6611938" y="3032125"/>
          <p14:tracePt t="53892" x="6594475" y="3041650"/>
          <p14:tracePt t="53904" x="6565900" y="3041650"/>
          <p14:tracePt t="53916" x="6529388" y="3059113"/>
          <p14:tracePt t="53931" x="6511925" y="3078163"/>
          <p14:tracePt t="54251" x="6465888" y="3086100"/>
          <p14:tracePt t="54273" x="6246813" y="3132138"/>
          <p14:tracePt t="54296" x="6118225" y="3168650"/>
          <p14:tracePt t="54304" x="6045200" y="3187700"/>
          <p14:tracePt t="54314" x="6037263" y="3187700"/>
          <p14:tracePt t="54316" x="6027738" y="3187700"/>
          <p14:tracePt t="54322" x="6018213" y="3195638"/>
          <p14:tracePt t="54333" x="6008688" y="3195638"/>
          <p14:tracePt t="54354" x="6000750" y="3195638"/>
          <p14:tracePt t="54361" x="6000750" y="3205163"/>
          <p14:tracePt t="54368" x="5991225" y="3205163"/>
          <p14:tracePt t="54377" x="5972175" y="3205163"/>
          <p14:tracePt t="54393" x="5972175" y="3214688"/>
          <p14:tracePt t="54419" x="5964238" y="3214688"/>
          <p14:tracePt t="54435" x="5954713" y="3224213"/>
          <p14:tracePt t="54460" x="5918200" y="3241675"/>
          <p14:tracePt t="54463" x="5881688" y="3260725"/>
          <p14:tracePt t="54471" x="5862638" y="3278188"/>
          <p14:tracePt t="54482" x="5854700" y="3287713"/>
          <p14:tracePt t="54498" x="5835650" y="3297238"/>
          <p14:tracePt t="54510" x="5762625" y="3351213"/>
          <p14:tracePt t="54521" x="5745163" y="3387725"/>
          <p14:tracePt t="54536" x="5699125" y="3451225"/>
          <p14:tracePt t="54551" x="5643563" y="3570288"/>
          <p14:tracePt t="54566" x="5634038" y="3625850"/>
          <p14:tracePt t="54580" x="5626100" y="3662363"/>
          <p14:tracePt t="54592" x="5607050" y="3735388"/>
          <p14:tracePt t="54606" x="5597525" y="3762375"/>
          <p14:tracePt t="54617" x="5561013" y="3862388"/>
          <p14:tracePt t="54627" x="5524500" y="3981450"/>
          <p14:tracePt t="54641" x="5507038" y="4081463"/>
          <p14:tracePt t="54652" x="5497513" y="4137025"/>
          <p14:tracePt t="54662" x="5487988" y="4154488"/>
          <p14:tracePt t="54677" x="5470525" y="4183063"/>
          <p14:tracePt t="54691" x="5461000" y="4246563"/>
          <p14:tracePt t="54699" x="5451475" y="4273550"/>
          <p14:tracePt t="54700" x="5451475" y="4300538"/>
          <p14:tracePt t="54706" x="5451475" y="4392613"/>
          <p14:tracePt t="54713" x="5451475" y="4419600"/>
          <p14:tracePt t="54722" x="5451475" y="4483100"/>
          <p14:tracePt t="54730" x="5451475" y="4519613"/>
          <p14:tracePt t="54733" x="5461000" y="4556125"/>
          <p14:tracePt t="54744" x="5480050" y="4592638"/>
          <p14:tracePt t="54749" x="5487988" y="4621213"/>
          <p14:tracePt t="54756" x="5507038" y="4665663"/>
          <p14:tracePt t="54765" x="5507038" y="4675188"/>
          <p14:tracePt t="54772" x="5516563" y="4711700"/>
          <p14:tracePt t="54776" x="5516563" y="4730750"/>
          <p14:tracePt t="54784" x="5524500" y="4767263"/>
          <p14:tracePt t="54791" x="5534025" y="4784725"/>
          <p14:tracePt t="54796" x="5543550" y="4821238"/>
          <p14:tracePt t="54804" x="5543550" y="4848225"/>
          <p14:tracePt t="54813" x="5553075" y="4884738"/>
          <p14:tracePt t="54816" x="5561013" y="4922838"/>
          <p14:tracePt t="54826" x="5580063" y="4949825"/>
          <p14:tracePt t="54833" x="5597525" y="5022850"/>
          <p14:tracePt t="54837" x="5597525" y="5049838"/>
          <p14:tracePt t="54846" x="5607050" y="5095875"/>
          <p14:tracePt t="54854" x="5616575" y="5122863"/>
          <p14:tracePt t="54859" x="5616575" y="5141913"/>
          <p14:tracePt t="54865" x="5616575" y="5149850"/>
          <p14:tracePt t="54873" x="5616575" y="5159375"/>
          <p14:tracePt t="54879" x="5616575" y="5178425"/>
          <p14:tracePt t="54886" x="5616575" y="5186363"/>
          <p14:tracePt t="54896" x="5626100" y="5205413"/>
          <p14:tracePt t="54899" x="5626100" y="5222875"/>
          <p14:tracePt t="54906" x="5626100" y="5241925"/>
          <p14:tracePt t="54916" x="5634038" y="5287963"/>
          <p14:tracePt t="54919" x="5634038" y="5314950"/>
          <p14:tracePt t="54928" x="5634038" y="5332413"/>
          <p14:tracePt t="54935" x="5643563" y="5368925"/>
          <p14:tracePt t="54940" x="5653088" y="5405438"/>
          <p14:tracePt t="54948" x="5662613" y="5424488"/>
          <p14:tracePt t="54956" x="5662613" y="5441950"/>
          <p14:tracePt t="54960" x="5689600" y="5470525"/>
          <p14:tracePt t="54968" x="5689600" y="5478463"/>
          <p14:tracePt t="54996" x="5699125" y="5524500"/>
          <p14:tracePt t="55004" x="5726113" y="5580063"/>
          <p14:tracePt t="55013" x="5735638" y="5597525"/>
          <p14:tracePt t="55026" x="5753100" y="5661025"/>
          <p14:tracePt t="55040" x="5762625" y="5689600"/>
          <p14:tracePt t="55053" x="5781675" y="5707063"/>
          <p14:tracePt t="55066" x="5781675" y="5726113"/>
          <p14:tracePt t="55071" x="5789613" y="5753100"/>
          <p14:tracePt t="55078" x="5799138" y="5770563"/>
          <p14:tracePt t="55088" x="5808663" y="5780088"/>
          <p14:tracePt t="55092" x="5808663" y="5789613"/>
          <p14:tracePt t="55100" x="5808663" y="5799138"/>
          <p14:tracePt t="55107" x="5826125" y="5807075"/>
          <p14:tracePt t="55119" x="5835650" y="5807075"/>
          <p14:tracePt t="55128" x="5845175" y="5816600"/>
          <p14:tracePt t="55132" x="5872163" y="5835650"/>
          <p14:tracePt t="55140" x="5891213" y="5835650"/>
          <p14:tracePt t="55146" x="5908675" y="5843588"/>
          <p14:tracePt t="55154" x="5927725" y="5843588"/>
          <p14:tracePt t="55160" x="5964238" y="5843588"/>
          <p14:tracePt t="55170" x="6000750" y="5843588"/>
          <p14:tracePt t="55176" x="6027738" y="5843588"/>
          <p14:tracePt t="55180" x="6037263" y="5843588"/>
          <p14:tracePt t="55190" x="6073775" y="5843588"/>
          <p14:tracePt t="55195" x="6091238" y="5826125"/>
          <p14:tracePt t="55202" x="6110288" y="5816600"/>
          <p14:tracePt t="55214" x="6154738" y="5799138"/>
          <p14:tracePt t="55222" x="6191250" y="5753100"/>
          <p14:tracePt t="55228" x="6227763" y="5670550"/>
          <p14:tracePt t="55238" x="6256338" y="5624513"/>
          <p14:tracePt t="55244" x="6292850" y="5561013"/>
          <p14:tracePt t="55250" x="6300788" y="5534025"/>
          <p14:tracePt t="55259" x="6310313" y="5507038"/>
          <p14:tracePt t="55263" x="6319838" y="5461000"/>
          <p14:tracePt t="55271" x="6319838" y="5441950"/>
          <p14:tracePt t="55279" x="6329363" y="5414963"/>
          <p14:tracePt t="55282" x="6329363" y="5397500"/>
          <p14:tracePt t="55292" x="6346825" y="5351463"/>
          <p14:tracePt t="55300" x="6346825" y="5332413"/>
          <p14:tracePt t="55303" x="6346825" y="5305425"/>
          <p14:tracePt t="55315" x="6346825" y="5278438"/>
          <p14:tracePt t="55330" x="6346825" y="5205413"/>
          <p14:tracePt t="55340" x="6346825" y="5086350"/>
          <p14:tracePt t="55345" x="6346825" y="5003800"/>
          <p14:tracePt t="55355" x="6346825" y="4967288"/>
          <p14:tracePt t="55360" x="6346825" y="4894263"/>
          <p14:tracePt t="55366" x="6337300" y="4857750"/>
          <p14:tracePt t="55376" x="6337300" y="4803775"/>
          <p14:tracePt t="55379" x="6337300" y="4767263"/>
          <p14:tracePt t="55388" x="6329363" y="4748213"/>
          <p14:tracePt t="55396" x="6329363" y="4694238"/>
          <p14:tracePt t="55399" x="6329363" y="4665663"/>
          <p14:tracePt t="55407" x="6329363" y="4638675"/>
          <p14:tracePt t="55418" x="6329363" y="4592638"/>
          <p14:tracePt t="55421" x="6329363" y="4556125"/>
          <p14:tracePt t="55430" x="6329363" y="4502150"/>
          <p14:tracePt t="55435" x="6329363" y="4446588"/>
          <p14:tracePt t="55451" x="6319838" y="4310063"/>
          <p14:tracePt t="55457" x="6319838" y="4256088"/>
          <p14:tracePt t="55465" x="6310313" y="4210050"/>
          <p14:tracePt t="55472" x="6300788" y="4183063"/>
          <p14:tracePt t="55488" x="6300788" y="4137025"/>
          <p14:tracePt t="55495" x="6273800" y="4090988"/>
          <p14:tracePt t="55504" x="6273800" y="4064000"/>
          <p14:tracePt t="55514" x="6264275" y="4027488"/>
          <p14:tracePt t="55527" x="6237288" y="3944938"/>
          <p14:tracePt t="55535" x="6227763" y="3898900"/>
          <p14:tracePt t="55546" x="6191250" y="3762375"/>
          <p14:tracePt t="55551" x="6183313" y="3716338"/>
          <p14:tracePt t="55559" x="6183313" y="3689350"/>
          <p14:tracePt t="55565" x="6164263" y="3689350"/>
          <p14:tracePt t="55575" x="6164263" y="3670300"/>
          <p14:tracePt t="55581" x="6164263" y="3662363"/>
          <p14:tracePt t="55590" x="6154738" y="3643313"/>
          <p14:tracePt t="55604" x="6154738" y="3625850"/>
          <p14:tracePt t="55613" x="6146800" y="3606800"/>
          <p14:tracePt t="55621" x="6127750" y="3560763"/>
          <p14:tracePt t="55627" x="6127750" y="3543300"/>
          <p14:tracePt t="55651" x="6110288" y="3516313"/>
          <p14:tracePt t="55674" x="6110288" y="3506788"/>
          <p14:tracePt t="55690" x="6100763" y="3497263"/>
          <p14:tracePt t="55713" x="6091238" y="3487738"/>
          <p14:tracePt t="55732" x="6054725" y="3470275"/>
          <p14:tracePt t="55759" x="6037263" y="3451225"/>
          <p14:tracePt t="55783" x="6000750" y="3451225"/>
          <p14:tracePt t="55809" x="5972175" y="3470275"/>
          <p14:tracePt t="55834" x="5908675" y="3524250"/>
          <p14:tracePt t="55861" x="5845175" y="3643313"/>
          <p14:tracePt t="55885" x="5818188" y="3771900"/>
          <p14:tracePt t="55910" x="5789613" y="3825875"/>
          <p14:tracePt t="55935" x="5772150" y="3898900"/>
          <p14:tracePt t="55955" x="5753100" y="3971925"/>
          <p14:tracePt t="55966" x="5726113" y="4110038"/>
          <p14:tracePt t="55976" x="5726113" y="4137025"/>
          <p14:tracePt t="55989" x="5716588" y="4237038"/>
          <p14:tracePt t="55993" x="5699125" y="4273550"/>
          <p14:tracePt t="55998" x="5699125" y="4310063"/>
          <p14:tracePt t="56004" x="5699125" y="4337050"/>
          <p14:tracePt t="56011" x="5699125" y="4373563"/>
          <p14:tracePt t="56019" x="5699125" y="4392613"/>
          <p14:tracePt t="56028" x="5699125" y="4419600"/>
          <p14:tracePt t="56031" x="5689600" y="4456113"/>
          <p14:tracePt t="56062" x="5689600" y="4592638"/>
          <p14:tracePt t="56076" x="5689600" y="4730750"/>
          <p14:tracePt t="56090" x="5689600" y="4784725"/>
          <p14:tracePt t="56104" x="5689600" y="4876800"/>
          <p14:tracePt t="56113" x="5689600" y="4894263"/>
          <p14:tracePt t="56129" x="5689600" y="4949825"/>
          <p14:tracePt t="56144" x="5726113" y="5049838"/>
          <p14:tracePt t="56155" x="5735638" y="5122863"/>
          <p14:tracePt t="56170" x="5781675" y="5259388"/>
          <p14:tracePt t="56185" x="5799138" y="5360988"/>
          <p14:tracePt t="56191" x="5835650" y="5451475"/>
          <p14:tracePt t="56196" x="5835650" y="5487988"/>
          <p14:tracePt t="56203" x="5835650" y="5497513"/>
          <p14:tracePt t="56212" x="5845175" y="5514975"/>
          <p14:tracePt t="56219" x="5845175" y="5524500"/>
          <p14:tracePt t="56225" x="5845175" y="5543550"/>
          <p14:tracePt t="56233" x="5845175" y="5570538"/>
          <p14:tracePt t="56266" x="5854700" y="5616575"/>
          <p14:tracePt t="56295" x="5862638" y="5670550"/>
          <p14:tracePt t="56319" x="5872163" y="5689600"/>
          <p14:tracePt t="56341" x="5927725" y="5697538"/>
          <p14:tracePt t="56367" x="5964238" y="5697538"/>
          <p14:tracePt t="56389" x="6118225" y="5497513"/>
          <p14:tracePt t="56410" x="6283325" y="5159375"/>
          <p14:tracePt t="56428" x="6337300" y="4995863"/>
          <p14:tracePt t="56442" x="6373813" y="4857750"/>
          <p14:tracePt t="56456" x="6410325" y="4684713"/>
          <p14:tracePt t="56467" x="6438900" y="4492625"/>
          <p14:tracePt t="56480" x="6438900" y="4419600"/>
          <p14:tracePt t="56494" x="6446838" y="4292600"/>
          <p14:tracePt t="56501" x="6446838" y="4273550"/>
          <p14:tracePt t="56513" x="6446838" y="4246563"/>
          <p14:tracePt t="56524" x="6446838" y="4173538"/>
          <p14:tracePt t="56535" x="6446838" y="4073525"/>
          <p14:tracePt t="56550" x="6446838" y="3963988"/>
          <p14:tracePt t="56565" x="6446838" y="3898900"/>
          <p14:tracePt t="56575" x="6446838" y="3844925"/>
          <p14:tracePt t="56586" x="6429375" y="3771900"/>
          <p14:tracePt t="56600" x="6392863" y="3725863"/>
          <p14:tracePt t="56613" x="6373813" y="3679825"/>
          <p14:tracePt t="56626" x="6356350" y="3616325"/>
          <p14:tracePt t="56637" x="6329363" y="3533775"/>
          <p14:tracePt t="56645" x="6292850" y="3487738"/>
          <p14:tracePt t="56658" x="6256338" y="3397250"/>
          <p14:tracePt t="56672" x="6246813" y="3378200"/>
          <p14:tracePt t="56684" x="6246813" y="3360738"/>
          <p14:tracePt t="56699" x="6237288" y="3351213"/>
          <p14:tracePt t="56743" x="6191250" y="3314700"/>
          <p14:tracePt t="56751" x="6183313" y="3314700"/>
          <p14:tracePt t="56768" x="6164263" y="3305175"/>
          <p14:tracePt t="56778" x="6137275" y="3297238"/>
          <p14:tracePt t="56791" x="6118225" y="3297238"/>
          <p14:tracePt t="56809" x="6064250" y="3314700"/>
          <p14:tracePt t="56818" x="6018213" y="3360738"/>
          <p14:tracePt t="56825" x="6000750" y="3397250"/>
          <p14:tracePt t="56838" x="5972175" y="3433763"/>
          <p14:tracePt t="56852" x="5935663" y="3533775"/>
          <p14:tracePt t="56865" x="5899150" y="3606800"/>
          <p14:tracePt t="56879" x="5862638" y="3706813"/>
          <p14:tracePt t="56888" x="5835650" y="3771900"/>
          <p14:tracePt t="56894" x="5826125" y="3798888"/>
          <p14:tracePt t="56902" x="5799138" y="3871913"/>
          <p14:tracePt t="56914" x="5781675" y="3981450"/>
          <p14:tracePt t="56924" x="5762625" y="4008438"/>
          <p14:tracePt t="56935" x="5753100" y="4081463"/>
          <p14:tracePt t="56946" x="5745163" y="4110038"/>
          <p14:tracePt t="56959" x="5735638" y="4173538"/>
          <p14:tracePt t="56972" x="5726113" y="4273550"/>
          <p14:tracePt t="56987" x="5726113" y="4419600"/>
          <p14:tracePt t="56997" x="5726113" y="4565650"/>
          <p14:tracePt t="57007" x="5726113" y="4629150"/>
          <p14:tracePt t="57017" x="5726113" y="4721225"/>
          <p14:tracePt t="57026" x="5726113" y="4767263"/>
          <p14:tracePt t="57036" x="5726113" y="4811713"/>
          <p14:tracePt t="57047" x="5726113" y="4830763"/>
          <p14:tracePt t="57057" x="5735638" y="4903788"/>
          <p14:tracePt t="57063" x="5753100" y="4930775"/>
          <p14:tracePt t="57071" x="5762625" y="5003800"/>
          <p14:tracePt t="57077" x="5772150" y="5032375"/>
          <p14:tracePt t="57084" x="5772150" y="5068888"/>
          <p14:tracePt t="57091" x="5781675" y="5132388"/>
          <p14:tracePt t="57097" x="5781675" y="5168900"/>
          <p14:tracePt t="57106" x="5781675" y="5195888"/>
          <p14:tracePt t="57111" x="5789613" y="5214938"/>
          <p14:tracePt t="57118" x="5789613" y="5232400"/>
          <p14:tracePt t="57124" x="5789613" y="5241925"/>
          <p14:tracePt t="57132" x="5789613" y="5259388"/>
          <p14:tracePt t="57153" x="5818188" y="5305425"/>
          <p14:tracePt t="57165" x="5818188" y="5332413"/>
          <p14:tracePt t="57178" x="5818188" y="5387975"/>
          <p14:tracePt t="57191" x="5818188" y="5405438"/>
          <p14:tracePt t="57800" x="5808663" y="5434013"/>
          <p14:tracePt t="57808" x="5781675" y="5461000"/>
          <p14:tracePt t="57813" x="5745163" y="5514975"/>
          <p14:tracePt t="57820" x="5662613" y="5551488"/>
          <p14:tracePt t="57834" x="5543550" y="5643563"/>
          <p14:tracePt t="57842" x="5516563" y="5661025"/>
          <p14:tracePt t="57848" x="5487988" y="5680075"/>
          <p14:tracePt t="57863" x="5414963" y="5697538"/>
          <p14:tracePt t="57877" x="5341938" y="5743575"/>
          <p14:tracePt t="57889" x="5241925" y="5762625"/>
          <p14:tracePt t="57903" x="5141913" y="5789613"/>
          <p14:tracePt t="57910" x="5105400" y="5789613"/>
          <p14:tracePt t="57921" x="5078413" y="5799138"/>
          <p14:tracePt t="57936" x="4949825" y="5816600"/>
          <p14:tracePt t="57948" x="4849813" y="5826125"/>
          <p14:tracePt t="57958" x="4803775" y="5843588"/>
          <p14:tracePt t="57970" x="4748213" y="5862638"/>
          <p14:tracePt t="57982" x="4703763" y="5862638"/>
          <p14:tracePt t="57996" x="4648200" y="5862638"/>
          <p14:tracePt t="58007" x="4584700" y="5862638"/>
          <p14:tracePt t="58021" x="4565650" y="5862638"/>
          <p14:tracePt t="58040" x="4521200" y="5862638"/>
          <p14:tracePt t="58057" x="4502150" y="5862638"/>
          <p14:tracePt t="58093" x="4484688" y="5853113"/>
          <p14:tracePt t="58109" x="4438650" y="5816600"/>
          <p14:tracePt t="58122" x="4419600" y="5807075"/>
          <p14:tracePt t="58134" x="4402138" y="5770563"/>
          <p14:tracePt t="58140" x="4392613" y="5770563"/>
          <p14:tracePt t="58150" x="4383088" y="5770563"/>
          <p14:tracePt t="58158" x="4383088" y="5753100"/>
          <p14:tracePt t="58188" x="4375150" y="5743575"/>
          <p14:tracePt t="58247" x="4356100" y="5743575"/>
          <p14:tracePt t="58493" x="4402138" y="5762625"/>
          <p14:tracePt t="58501" x="4484688" y="5789613"/>
          <p14:tracePt t="58508" x="4548188" y="5816600"/>
          <p14:tracePt t="58514" x="4602163" y="5843588"/>
          <p14:tracePt t="58525" x="4667250" y="5862638"/>
          <p14:tracePt t="58534" x="4767263" y="5889625"/>
          <p14:tracePt t="58542" x="4830763" y="5889625"/>
          <p14:tracePt t="58554" x="4940300" y="5935663"/>
          <p14:tracePt t="58560" x="5005388" y="5972175"/>
          <p14:tracePt t="58569" x="5086350" y="5999163"/>
          <p14:tracePt t="58578" x="5168900" y="6045200"/>
          <p14:tracePt t="58589" x="5334000" y="6137275"/>
          <p14:tracePt t="58593" x="5407025" y="6164263"/>
          <p14:tracePt t="58600" x="5487988" y="6173788"/>
          <p14:tracePt t="58607" x="5534025" y="6191250"/>
          <p14:tracePt t="58613" x="5570538" y="6200775"/>
          <p14:tracePt t="58620" x="5626100" y="6200775"/>
          <p14:tracePt t="58627" x="5689600" y="6210300"/>
          <p14:tracePt t="58634" x="5726113" y="6210300"/>
          <p14:tracePt t="58642" x="5772150" y="6210300"/>
          <p14:tracePt t="58647" x="5835650" y="6210300"/>
          <p14:tracePt t="58655" x="5918200" y="6210300"/>
          <p14:tracePt t="58665" x="5954713" y="6210300"/>
          <p14:tracePt t="58668" x="6037263" y="6210300"/>
          <p14:tracePt t="58676" x="6091238" y="6210300"/>
          <p14:tracePt t="58682" x="6154738" y="6210300"/>
          <p14:tracePt t="58689" x="6191250" y="6210300"/>
          <p14:tracePt t="58696" x="6246813" y="6210300"/>
          <p14:tracePt t="58703" x="6292850" y="6210300"/>
          <p14:tracePt t="58711" x="6329363" y="6200775"/>
          <p14:tracePt t="58716" x="6373813" y="6200775"/>
          <p14:tracePt t="58725" x="6402388" y="6191250"/>
          <p14:tracePt t="58731" x="6475413" y="6173788"/>
          <p14:tracePt t="58737" x="6521450" y="6164263"/>
          <p14:tracePt t="58746" x="6548438" y="6154738"/>
          <p14:tracePt t="58752" x="6602413" y="6137275"/>
          <p14:tracePt t="58759" x="6638925" y="6100763"/>
          <p14:tracePt t="58765" x="6694488" y="6072188"/>
          <p14:tracePt t="58772" x="6731000" y="6054725"/>
          <p14:tracePt t="58778" x="6757988" y="6035675"/>
          <p14:tracePt t="58787" x="6804025" y="5999163"/>
          <p14:tracePt t="58792" x="6850063" y="5981700"/>
          <p14:tracePt t="58799" x="6877050" y="5954713"/>
          <p14:tracePt t="58808" x="6950075" y="5918200"/>
          <p14:tracePt t="58812" x="6996113" y="5899150"/>
          <p14:tracePt t="58820" x="7059613" y="5872163"/>
          <p14:tracePt t="58827" x="7096125" y="5853113"/>
          <p14:tracePt t="58833" x="7113588" y="5843588"/>
          <p14:tracePt t="58841" x="7150100" y="5835650"/>
          <p14:tracePt t="58847" x="7169150" y="5826125"/>
          <p14:tracePt t="58854" x="7186613" y="5816600"/>
          <p14:tracePt t="58860" x="7205663" y="5799138"/>
          <p14:tracePt t="58867" x="7215188" y="5780088"/>
          <p14:tracePt t="58875" x="7251700" y="5762625"/>
          <p14:tracePt t="58881" x="7269163" y="5743575"/>
          <p14:tracePt t="58888" x="7288213" y="5734050"/>
          <p14:tracePt t="58896" x="7296150" y="5726113"/>
          <p14:tracePt t="58902" x="7315200" y="5726113"/>
          <p14:tracePt t="58911" x="7315200" y="5716588"/>
          <p14:tracePt t="58917" x="7342188" y="5707063"/>
          <p14:tracePt t="58923" x="7351713" y="5697538"/>
          <p14:tracePt t="58931" x="7361238" y="5680075"/>
          <p14:tracePt t="58938" x="7370763" y="5670550"/>
          <p14:tracePt t="58953" x="7378700" y="5661025"/>
          <p14:tracePt t="58960" x="7388225" y="5653088"/>
          <p14:tracePt t="58964" x="7397750" y="5653088"/>
          <p14:tracePt t="59905" x="7378700" y="5661025"/>
          <p14:tracePt t="59916" x="7288213" y="5697538"/>
          <p14:tracePt t="59926" x="7196138" y="5734050"/>
          <p14:tracePt t="59932" x="7150100" y="5762625"/>
          <p14:tracePt t="59940" x="7123113" y="5770563"/>
          <p14:tracePt t="59948" x="7096125" y="5780088"/>
          <p14:tracePt t="59952" x="7023100" y="5799138"/>
          <p14:tracePt t="59960" x="6996113" y="5816600"/>
          <p14:tracePt t="59967" x="6904038" y="5816600"/>
          <p14:tracePt t="59973" x="6831013" y="5816600"/>
          <p14:tracePt t="59981" x="6777038" y="5826125"/>
          <p14:tracePt t="59990" x="6748463" y="5826125"/>
          <p14:tracePt t="59993" x="6648450" y="5835650"/>
          <p14:tracePt t="60001" x="6575425" y="5835650"/>
          <p14:tracePt t="60009" x="6492875" y="5835650"/>
          <p14:tracePt t="60015" x="6419850" y="5835650"/>
          <p14:tracePt t="60025" x="6329363" y="5835650"/>
          <p14:tracePt t="60031" x="6256338" y="5835650"/>
          <p14:tracePt t="60038" x="6164263" y="5835650"/>
          <p14:tracePt t="60043" x="6100763" y="5816600"/>
          <p14:tracePt t="60050" x="6064250" y="5807075"/>
          <p14:tracePt t="60057" x="5981700" y="5799138"/>
          <p14:tracePt t="60063" x="5945188" y="5789613"/>
          <p14:tracePt t="60074" x="5789613" y="5753100"/>
          <p14:tracePt t="60077" x="5726113" y="5734050"/>
          <p14:tracePt t="60084" x="5580063" y="5697538"/>
          <p14:tracePt t="60091" x="5487988" y="5670550"/>
          <p14:tracePt t="60097" x="5305425" y="5643563"/>
          <p14:tracePt t="60104" x="5224463" y="5634038"/>
          <p14:tracePt t="60111" x="5151438" y="5607050"/>
          <p14:tracePt t="60120" x="5032375" y="5580063"/>
          <p14:tracePt t="60125" x="5005388" y="5570538"/>
          <p14:tracePt t="60132" x="4913313" y="5543550"/>
          <p14:tracePt t="60141" x="4886325" y="5534025"/>
          <p14:tracePt t="60145" x="4813300" y="5524500"/>
          <p14:tracePt t="60152" x="4784725" y="5487988"/>
          <p14:tracePt t="60161" x="4740275" y="5478463"/>
          <p14:tracePt t="60166" x="4675188" y="5451475"/>
          <p14:tracePt t="60174" x="4638675" y="5441950"/>
          <p14:tracePt t="60189" x="4548188" y="5405438"/>
          <p14:tracePt t="60194" x="4502150" y="5397500"/>
          <p14:tracePt t="60202" x="4475163" y="5378450"/>
          <p14:tracePt t="60211" x="4448175" y="5368925"/>
          <p14:tracePt t="60216" x="4402138" y="5360988"/>
          <p14:tracePt t="60220" x="4383088" y="5351463"/>
          <p14:tracePt t="60237" x="4346575" y="5332413"/>
          <p14:tracePt t="60257" x="4310063" y="5332413"/>
          <p14:tracePt t="60265" x="4310063" y="5324475"/>
          <p14:tracePt t="61389" x="4346575" y="5368925"/>
          <p14:tracePt t="61395" x="4411663" y="5405438"/>
          <p14:tracePt t="61401" x="4484688" y="5470525"/>
          <p14:tracePt t="61410" x="4548188" y="5507038"/>
          <p14:tracePt t="61417" x="4611688" y="5580063"/>
          <p14:tracePt t="61422" x="4694238" y="5616575"/>
          <p14:tracePt t="61431" x="4776788" y="5670550"/>
          <p14:tracePt t="61436" x="4876800" y="5726113"/>
          <p14:tracePt t="61443" x="4959350" y="5770563"/>
          <p14:tracePt t="61452" x="5041900" y="5807075"/>
          <p14:tracePt t="61457" x="5122863" y="5881688"/>
          <p14:tracePt t="61465" x="5187950" y="5918200"/>
          <p14:tracePt t="61474" x="5287963" y="5962650"/>
          <p14:tracePt t="61478" x="5360988" y="5999163"/>
          <p14:tracePt t="61484" x="5443538" y="6027738"/>
          <p14:tracePt t="61491" x="5543550" y="6054725"/>
          <p14:tracePt t="61498" x="5616575" y="6064250"/>
          <p14:tracePt t="61507" x="5708650" y="6081713"/>
          <p14:tracePt t="61514" x="5789613" y="6091238"/>
          <p14:tracePt t="61522" x="5826125" y="6091238"/>
          <p14:tracePt t="61527" x="5881688" y="6091238"/>
          <p14:tracePt t="61532" x="5927725" y="6091238"/>
          <p14:tracePt t="61541" x="5981700" y="6091238"/>
          <p14:tracePt t="61546" x="6054725" y="6091238"/>
          <p14:tracePt t="61553" x="6146800" y="6091238"/>
          <p14:tracePt t="61560" x="6273800" y="6091238"/>
          <p14:tracePt t="61566" x="6337300" y="6081713"/>
          <p14:tracePt t="61574" x="6429375" y="6064250"/>
          <p14:tracePt t="61581" x="6483350" y="6064250"/>
          <p14:tracePt t="61591" x="6575425" y="6054725"/>
          <p14:tracePt t="61594" x="6621463" y="6054725"/>
          <p14:tracePt t="61602" x="6694488" y="6035675"/>
          <p14:tracePt t="61608" x="6767513" y="6027738"/>
          <p14:tracePt t="61614" x="6831013" y="6018213"/>
          <p14:tracePt t="61623" x="6886575" y="5999163"/>
          <p14:tracePt t="61630" x="6950075" y="5962650"/>
          <p14:tracePt t="61636" x="7013575" y="5954713"/>
          <p14:tracePt t="61642" x="7059613" y="5926138"/>
          <p14:tracePt t="61650" x="7142163" y="5872163"/>
          <p14:tracePt t="61658" x="7186613" y="5807075"/>
          <p14:tracePt t="61662" x="7242175" y="5762625"/>
          <p14:tracePt t="61673" x="7324725" y="5670550"/>
          <p14:tracePt t="61677" x="7361238" y="5643563"/>
          <p14:tracePt t="61684" x="7443788" y="5570538"/>
          <p14:tracePt t="61691" x="7488238" y="5534025"/>
          <p14:tracePt t="61697" x="7534275" y="5514975"/>
          <p14:tracePt t="61704" x="7561263" y="5497513"/>
          <p14:tracePt t="61713" x="7597775" y="5487988"/>
          <p14:tracePt t="61717" x="7634288" y="5461000"/>
          <p14:tracePt t="61724" x="7653338" y="5461000"/>
          <p14:tracePt t="61732" x="7662863" y="5461000"/>
          <p14:tracePt t="61740" x="7680325" y="5451475"/>
          <p14:tracePt t="66724" x="7716838" y="5397500"/>
          <p14:tracePt t="66732" x="7772400" y="5314950"/>
          <p14:tracePt t="66738" x="7808913" y="5259388"/>
          <p14:tracePt t="66746" x="7862888" y="5178425"/>
          <p14:tracePt t="66752" x="7881938" y="5159375"/>
          <p14:tracePt t="66758" x="7945438" y="5113338"/>
          <p14:tracePt t="66767" x="7991475" y="5068888"/>
          <p14:tracePt t="66772" x="8027988" y="5032375"/>
          <p14:tracePt t="66779" x="8091488" y="4976813"/>
          <p14:tracePt t="66789" x="8137525" y="4930775"/>
          <p14:tracePt t="66794" x="8220075" y="4857750"/>
          <p14:tracePt t="66798" x="8293100" y="4794250"/>
          <p14:tracePt t="66806" x="8374063" y="4721225"/>
          <p14:tracePt t="66813" x="8475663" y="4621213"/>
          <p14:tracePt t="66821" x="8539163" y="4565650"/>
          <p14:tracePt t="66827" x="8629650" y="4502150"/>
          <p14:tracePt t="66835" x="8675688" y="4465638"/>
          <p14:tracePt t="66840" x="8758238" y="4410075"/>
          <p14:tracePt t="66848" x="8804275" y="4373563"/>
          <p14:tracePt t="66855" x="8867775" y="4346575"/>
          <p14:tracePt t="66861" x="8913813" y="4310063"/>
          <p14:tracePt t="66869" x="8977313" y="4256088"/>
          <p14:tracePt t="66877" x="9023350" y="4219575"/>
          <p14:tracePt t="66882" x="9096375" y="4173538"/>
          <p14:tracePt t="66890" x="9159875" y="4117975"/>
          <p14:tracePt t="66899" x="9223375" y="4064000"/>
          <p14:tracePt t="66906" x="9305925" y="4000500"/>
          <p14:tracePt t="66910" x="9351963" y="3971925"/>
          <p14:tracePt t="66916" x="9415463" y="3944938"/>
          <p14:tracePt t="66923" x="9461500" y="3908425"/>
          <p14:tracePt t="66931" x="9507538" y="3889375"/>
          <p14:tracePt t="66936" x="9544050" y="3844925"/>
          <p14:tracePt t="66944" x="9571038" y="3816350"/>
          <p14:tracePt t="66951" x="9617075" y="3798888"/>
          <p14:tracePt t="66957" x="9634538" y="3779838"/>
          <p14:tracePt t="66965" x="9661525" y="3752850"/>
          <p14:tracePt t="66971" x="9690100" y="3716338"/>
          <p14:tracePt t="66979" x="9717088" y="3698875"/>
          <p14:tracePt t="66988" x="9753600" y="3679825"/>
          <p14:tracePt t="66992" x="9772650" y="3643313"/>
          <p14:tracePt t="66999" x="9790113" y="3633788"/>
          <p14:tracePt t="67008" x="9817100" y="3606800"/>
          <p14:tracePt t="67012" x="9836150" y="3597275"/>
          <p14:tracePt t="67020" x="9863138" y="3579813"/>
          <p14:tracePt t="67026" x="9882188" y="3533775"/>
          <p14:tracePt t="67033" x="9899650" y="3506788"/>
          <p14:tracePt t="67041" x="9936163" y="3479800"/>
          <p14:tracePt t="67047" x="9972675" y="3424238"/>
          <p14:tracePt t="67055" x="9991725" y="3378200"/>
          <p14:tracePt t="67060" x="10018713" y="3297238"/>
          <p14:tracePt t="67068" x="10045700" y="3268663"/>
          <p14:tracePt t="67075" x="10055225" y="3232150"/>
          <p14:tracePt t="67080" x="10082213" y="3178175"/>
          <p14:tracePt t="67088" x="10082213" y="3159125"/>
          <p14:tracePt t="67095" x="10091738" y="3141663"/>
          <p14:tracePt t="67105" x="10101263" y="3122613"/>
          <p14:tracePt t="67108" x="10109200" y="3068638"/>
          <p14:tracePt t="67116" x="10118725" y="3041650"/>
          <p14:tracePt t="67125" x="10118725" y="3022600"/>
          <p14:tracePt t="67128" x="10118725" y="2995613"/>
          <p14:tracePt t="67136" x="10145713" y="2959100"/>
          <p14:tracePt t="67145" x="10155238" y="2930525"/>
          <p14:tracePt t="67151" x="10164763" y="2886075"/>
          <p14:tracePt t="67158" x="10174288" y="2849563"/>
          <p14:tracePt t="67170" x="10182225" y="2813050"/>
          <p14:tracePt t="67173" x="10182225" y="2757488"/>
          <p14:tracePt t="67188" x="10191750" y="2667000"/>
          <p14:tracePt t="67207" x="10201275" y="2593975"/>
          <p14:tracePt t="67215" x="10201275" y="2574925"/>
          <p14:tracePt t="67240" x="10201275" y="2565400"/>
          <p14:tracePt t="67269" x="10201275" y="2557463"/>
          <p14:tracePt t="67886" x="10191750" y="2557463"/>
          <p14:tracePt t="67894" x="10164763" y="2565400"/>
          <p14:tracePt t="67900" x="10155238" y="2574925"/>
          <p14:tracePt t="67908" x="10137775" y="2584450"/>
          <p14:tracePt t="67915" x="10128250" y="2584450"/>
          <p14:tracePt t="67920" x="10101263" y="2593975"/>
          <p14:tracePt t="67926" x="10101263" y="2601913"/>
          <p14:tracePt t="67933" x="10091738" y="2601913"/>
          <p14:tracePt t="67940" x="10072688" y="2611438"/>
          <p14:tracePt t="67949" x="10055225" y="2620963"/>
          <p14:tracePt t="67954" x="10036175" y="2620963"/>
          <p14:tracePt t="67962" x="10018713" y="2620963"/>
          <p14:tracePt t="67982" x="9999663" y="2638425"/>
          <p14:tracePt t="67996" x="9972675" y="2647950"/>
          <p14:tracePt t="68001" x="9955213" y="2647950"/>
          <p14:tracePt t="68013" x="9945688" y="2647950"/>
          <p14:tracePt t="68024" x="9926638" y="2647950"/>
          <p14:tracePt t="68031" x="9918700" y="2647950"/>
          <p14:tracePt t="68052" x="9909175" y="2647950"/>
          <p14:tracePt t="68106" x="9899650" y="2647950"/>
          <p14:tracePt t="68140" x="9890125" y="2647950"/>
          <p14:tracePt t="68147" x="9872663" y="2647950"/>
          <p14:tracePt t="68154" x="9863138" y="2657475"/>
          <p14:tracePt t="68167" x="9853613" y="2657475"/>
          <p14:tracePt t="68184" x="9845675" y="2667000"/>
          <p14:tracePt t="68190" x="9836150" y="2674938"/>
          <p14:tracePt t="68195" x="9826625" y="2674938"/>
          <p14:tracePt t="68200" x="9817100" y="2674938"/>
          <p14:tracePt t="68208" x="9809163" y="2674938"/>
          <p14:tracePt t="68218" x="9790113" y="2684463"/>
          <p14:tracePt t="68231" x="9780588" y="2684463"/>
          <p14:tracePt t="68252" x="9780588" y="2693988"/>
          <p14:tracePt t="94170" x="9717088" y="2720975"/>
          <p14:tracePt t="94185" x="9551988" y="2820988"/>
          <p14:tracePt t="94198" x="9324975" y="2903538"/>
          <p14:tracePt t="94204" x="9105900" y="2968625"/>
          <p14:tracePt t="94208" x="8996363" y="2986088"/>
          <p14:tracePt t="94219" x="8785225" y="3032125"/>
          <p14:tracePt t="94230" x="8666163" y="3049588"/>
          <p14:tracePt t="94245" x="8191500" y="3122613"/>
          <p14:tracePt t="94249" x="8101013" y="3132138"/>
          <p14:tracePt t="94257" x="7954963" y="3132138"/>
          <p14:tracePt t="94262" x="7872413" y="3132138"/>
          <p14:tracePt t="94271" x="7799388" y="3132138"/>
          <p14:tracePt t="94291" x="7589838" y="3086100"/>
          <p14:tracePt t="94307" x="7150100" y="3013075"/>
          <p14:tracePt t="94311" x="7050088" y="3005138"/>
          <p14:tracePt t="94318" x="6904038" y="2986088"/>
          <p14:tracePt t="94327" x="6794500" y="2986088"/>
          <p14:tracePt t="94343" x="6483350" y="2959100"/>
          <p14:tracePt t="94345" x="6300788" y="2959100"/>
          <p14:tracePt t="94354" x="6256338" y="2959100"/>
          <p14:tracePt t="94358" x="6127750" y="2959100"/>
          <p14:tracePt t="94366" x="6100763" y="2959100"/>
          <p14:tracePt t="94374" x="6000750" y="2959100"/>
          <p14:tracePt t="94381" x="5891213" y="2940050"/>
          <p14:tracePt t="94395" x="5653088" y="2930525"/>
          <p14:tracePt t="94399" x="5553075" y="2913063"/>
          <p14:tracePt t="94422" x="5407025" y="2886075"/>
          <p14:tracePt t="94468" x="4895850" y="2922588"/>
          <p14:tracePt t="94492" x="4721225" y="2995613"/>
          <p14:tracePt t="94515" x="4484688" y="3068638"/>
          <p14:tracePt t="94538" x="4164013" y="3205163"/>
          <p14:tracePt t="94562" x="3708400" y="3689350"/>
          <p14:tracePt t="94582" x="3525838" y="3971925"/>
          <p14:tracePt t="94597" x="3416300" y="4110038"/>
          <p14:tracePt t="94607" x="3343275" y="4219575"/>
          <p14:tracePt t="94615" x="3297238" y="4264025"/>
          <p14:tracePt t="94620" x="3251200" y="4329113"/>
          <p14:tracePt t="94628" x="3232150" y="4365625"/>
          <p14:tracePt t="94638" x="3195638" y="4402138"/>
          <p14:tracePt t="94641" x="3178175" y="4465638"/>
          <p14:tracePt t="94649" x="3168650" y="4511675"/>
          <p14:tracePt t="94655" x="3151188" y="4538663"/>
          <p14:tracePt t="94661" x="3141663" y="4638675"/>
          <p14:tracePt t="94669" x="3141663" y="4665663"/>
          <p14:tracePt t="94675" x="3141663" y="4702175"/>
          <p14:tracePt t="94685" x="3141663" y="4738688"/>
          <p14:tracePt t="94688" x="3141663" y="4767263"/>
          <p14:tracePt t="94697" x="3168650" y="4857750"/>
          <p14:tracePt t="94704" x="3187700" y="4884738"/>
          <p14:tracePt t="94709" x="3224213" y="4976813"/>
          <p14:tracePt t="94718" x="3241675" y="5003800"/>
          <p14:tracePt t="94726" x="3270250" y="5032375"/>
          <p14:tracePt t="94729" x="3306763" y="5122863"/>
          <p14:tracePt t="94738" x="3324225" y="5141913"/>
          <p14:tracePt t="94746" x="3343275" y="5178425"/>
          <p14:tracePt t="94751" x="3351213" y="5205413"/>
          <p14:tracePt t="94758" x="3379788" y="5259388"/>
          <p14:tracePt t="94785" x="3424238" y="5332413"/>
          <p14:tracePt t="94795" x="3470275" y="5360988"/>
          <p14:tracePt t="94803" x="3506788" y="5397500"/>
          <p14:tracePt t="94808" x="3552825" y="5424488"/>
          <p14:tracePt t="94812" x="3635375" y="5461000"/>
          <p14:tracePt t="94820" x="3698875" y="5487988"/>
          <p14:tracePt t="94826" x="3789363" y="5543550"/>
          <p14:tracePt t="94833" x="3871913" y="5570538"/>
          <p14:tracePt t="94840" x="4000500" y="5597525"/>
          <p14:tracePt t="94854" x="4164013" y="5670550"/>
          <p14:tracePt t="94859" x="4246563" y="5689600"/>
          <p14:tracePt t="94868" x="4310063" y="5734050"/>
          <p14:tracePt t="94877" x="4438650" y="5770563"/>
          <p14:tracePt t="94880" x="4521200" y="5826125"/>
          <p14:tracePt t="94889" x="4621213" y="5872163"/>
          <p14:tracePt t="94897" x="4730750" y="5918200"/>
          <p14:tracePt t="94901" x="4813300" y="5954713"/>
          <p14:tracePt t="94912" x="4913313" y="5981700"/>
          <p14:tracePt t="94939" x="5187950" y="6064250"/>
          <p14:tracePt t="94944" x="5268913" y="6081713"/>
          <p14:tracePt t="94953" x="5397500" y="6118225"/>
          <p14:tracePt t="94959" x="5480050" y="6127750"/>
          <p14:tracePt t="94963" x="5553075" y="6127750"/>
          <p14:tracePt t="94971" x="5680075" y="6145213"/>
          <p14:tracePt t="94980" x="5735638" y="6154738"/>
          <p14:tracePt t="94986" x="5808663" y="6154738"/>
          <p14:tracePt t="94991" x="5908675" y="6154738"/>
          <p14:tracePt t="95000" x="6064250" y="6154738"/>
          <p14:tracePt t="95006" x="6127750" y="6164263"/>
          <p14:tracePt t="95011" x="6292850" y="6164263"/>
          <p14:tracePt t="95019" x="6346825" y="6164263"/>
          <p14:tracePt t="95026" x="6475413" y="6164263"/>
          <p14:tracePt t="95033" x="6548438" y="6164263"/>
          <p14:tracePt t="95039" x="6611938" y="6164263"/>
          <p14:tracePt t="95050" x="6740525" y="6145213"/>
          <p14:tracePt t="95053" x="6813550" y="6137275"/>
          <p14:tracePt t="95059" x="6977063" y="6118225"/>
          <p14:tracePt t="95067" x="7032625" y="6118225"/>
          <p14:tracePt t="95073" x="7215188" y="6108700"/>
          <p14:tracePt t="95082" x="7259638" y="6091238"/>
          <p14:tracePt t="95087" x="7361238" y="6054725"/>
          <p14:tracePt t="95095" x="7424738" y="6027738"/>
          <p14:tracePt t="95103" x="7516813" y="5999163"/>
          <p14:tracePt t="95107" x="7597775" y="5972175"/>
          <p14:tracePt t="95118" x="7726363" y="5918200"/>
          <p14:tracePt t="95120" x="7826375" y="5872163"/>
          <p14:tracePt t="95138" x="8072438" y="5770563"/>
          <p14:tracePt t="95158" x="8320088" y="5634038"/>
          <p14:tracePt t="95162" x="8402638" y="5597525"/>
          <p14:tracePt t="95172" x="8502650" y="5551488"/>
          <p14:tracePt t="95175" x="8566150" y="5487988"/>
          <p14:tracePt t="95184" x="8648700" y="5441950"/>
          <p14:tracePt t="95193" x="8712200" y="5397500"/>
          <p14:tracePt t="95195" x="8794750" y="5324475"/>
          <p14:tracePt t="95204" x="8840788" y="5295900"/>
          <p14:tracePt t="95223" x="8940800" y="5186363"/>
          <p14:tracePt t="95244" x="9050338" y="4976813"/>
          <p14:tracePt t="95255" x="9077325" y="4821238"/>
          <p14:tracePt t="95269" x="9086850" y="4702175"/>
          <p14:tracePt t="95280" x="9086850" y="4638675"/>
          <p14:tracePt t="95295" x="9086850" y="4565650"/>
          <p14:tracePt t="95305" x="9086850" y="4456113"/>
          <p14:tracePt t="95315" x="9050338" y="4283075"/>
          <p14:tracePt t="95331" x="8977313" y="4117975"/>
          <p14:tracePt t="95344" x="8913813" y="4008438"/>
          <p14:tracePt t="95350" x="8867775" y="3944938"/>
          <p14:tracePt t="95365" x="8721725" y="3871913"/>
          <p14:tracePt t="95381" x="8593138" y="3779838"/>
          <p14:tracePt t="95385" x="8493125" y="3735388"/>
          <p14:tracePt t="95394" x="8447088" y="3716338"/>
          <p14:tracePt t="95404" x="8393113" y="3698875"/>
          <p14:tracePt t="95418" x="8210550" y="3643313"/>
          <p14:tracePt t="95432" x="7954963" y="3533775"/>
          <p14:tracePt t="95447" x="7799388" y="3487738"/>
          <p14:tracePt t="95455" x="7735888" y="3460750"/>
          <p14:tracePt t="95465" x="7634288" y="3414713"/>
          <p14:tracePt t="95480" x="7296150" y="3324225"/>
          <p14:tracePt t="95490" x="7196138" y="3297238"/>
          <p14:tracePt t="95504" x="7032625" y="3268663"/>
          <p14:tracePt t="95514" x="6858000" y="3224213"/>
          <p14:tracePt t="95526" x="6757988" y="3214688"/>
          <p14:tracePt t="95536" x="6557963" y="3168650"/>
          <p14:tracePt t="95548" x="6475413" y="3132138"/>
          <p14:tracePt t="95562" x="6319838" y="3114675"/>
          <p14:tracePt t="95573" x="6219825" y="3105150"/>
          <p14:tracePt t="95585" x="5991225" y="3078163"/>
          <p14:tracePt t="95597" x="5845175" y="3078163"/>
          <p14:tracePt t="95612" x="5643563" y="3078163"/>
          <p14:tracePt t="95624" x="5589588" y="3078163"/>
          <p14:tracePt t="95637" x="5341938" y="3086100"/>
          <p14:tracePt t="95647" x="5232400" y="3114675"/>
          <p14:tracePt t="95661" x="5005388" y="3168650"/>
          <p14:tracePt t="95673" x="4794250" y="3224213"/>
          <p14:tracePt t="95686" x="4667250" y="3287713"/>
          <p14:tracePt t="95700" x="4548188" y="3378200"/>
          <p14:tracePt t="95713" x="4392613" y="3506788"/>
          <p14:tracePt t="95728" x="4229100" y="3662363"/>
          <p14:tracePt t="95741" x="4146550" y="3735388"/>
          <p14:tracePt t="95756" x="3935413" y="3944938"/>
          <p14:tracePt t="95772" x="3825875" y="4110038"/>
          <p14:tracePt t="95786" x="3781425" y="4219575"/>
          <p14:tracePt t="95802" x="3744913" y="4292600"/>
          <p14:tracePt t="95818" x="3698875" y="4419600"/>
          <p14:tracePt t="95831" x="3689350" y="4483100"/>
          <p14:tracePt t="95846" x="3671888" y="4602163"/>
          <p14:tracePt t="95858" x="3671888" y="4767263"/>
          <p14:tracePt t="95870" x="3671888" y="4922838"/>
          <p14:tracePt t="95885" x="3689350" y="4995863"/>
          <p14:tracePt t="95894" x="3716338" y="5059363"/>
          <p14:tracePt t="95903" x="3735388" y="5105400"/>
          <p14:tracePt t="95916" x="3825875" y="5214938"/>
          <p14:tracePt t="95930" x="3971925" y="5305425"/>
          <p14:tracePt t="95937" x="4037013" y="5360988"/>
          <p14:tracePt t="95940" x="4119563" y="5414963"/>
          <p14:tracePt t="95947" x="4200525" y="5487988"/>
          <p14:tracePt t="95951" x="4273550" y="5543550"/>
          <p14:tracePt t="95959" x="4365625" y="5597525"/>
          <p14:tracePt t="95966" x="4419600" y="5643563"/>
          <p14:tracePt t="95972" x="4557713" y="5734050"/>
          <p14:tracePt t="95983" x="4684713" y="5799138"/>
          <p14:tracePt t="95986" x="4821238" y="5835650"/>
          <p14:tracePt t="95994" x="4949825" y="5872163"/>
          <p14:tracePt t="96001" x="5078413" y="5881688"/>
          <p14:tracePt t="96008" x="5159375" y="5935663"/>
          <p14:tracePt t="96017" x="5260975" y="5954713"/>
          <p14:tracePt t="96035" x="5516563" y="5991225"/>
          <p14:tracePt t="96050" x="5945188" y="6064250"/>
          <p14:tracePt t="96059" x="5991225" y="6081713"/>
          <p14:tracePt t="96076" x="6246813" y="6091238"/>
          <p14:tracePt t="96089" x="6602413" y="6091238"/>
          <p14:tracePt t="96102" x="6867525" y="6091238"/>
          <p14:tracePt t="96118" x="7205663" y="6008688"/>
          <p14:tracePt t="96132" x="7643813" y="5945188"/>
          <p14:tracePt t="96146" x="7908925" y="5853113"/>
          <p14:tracePt t="96159" x="8256588" y="5707063"/>
          <p14:tracePt t="96170" x="8393113" y="5653088"/>
          <p14:tracePt t="96187" x="8658225" y="5534025"/>
          <p14:tracePt t="96197" x="8921750" y="5351463"/>
          <p14:tracePt t="96208" x="9069388" y="5241925"/>
          <p14:tracePt t="96220" x="9132888" y="5214938"/>
          <p14:tracePt t="96234" x="9223375" y="5141913"/>
          <p14:tracePt t="96247" x="9305925" y="5013325"/>
          <p14:tracePt t="96263" x="9369425" y="4884738"/>
          <p14:tracePt t="96266" x="9378950" y="4830763"/>
          <p14:tracePt t="96277" x="9378950" y="4694238"/>
          <p14:tracePt t="96286" x="9351963" y="4629150"/>
          <p14:tracePt t="97171" x="9296400" y="4621213"/>
          <p14:tracePt t="97178" x="9186863" y="4611688"/>
          <p14:tracePt t="97199" x="8858250" y="4538663"/>
          <p14:tracePt t="97219" x="8356600" y="4402138"/>
          <p14:tracePt t="97226" x="8064500" y="4337050"/>
          <p14:tracePt t="97230" x="7845425" y="4292600"/>
          <p14:tracePt t="97236" x="7662863" y="4273550"/>
          <p14:tracePt t="97245" x="7461250" y="4246563"/>
          <p14:tracePt t="97252" x="7242175" y="4191000"/>
          <p14:tracePt t="97256" x="7059613" y="4173538"/>
          <p14:tracePt t="97281" x="6757988" y="4100513"/>
          <p14:tracePt t="97298" x="6027738" y="3963988"/>
          <p14:tracePt t="97305" x="5570538" y="3944938"/>
          <p14:tracePt t="97316" x="5187950" y="3954463"/>
          <p14:tracePt t="97320" x="4803775" y="4000500"/>
          <p14:tracePt t="97324" x="4565650" y="4017963"/>
          <p14:tracePt t="97335" x="4319588" y="4054475"/>
          <p14:tracePt t="97341" x="3954463" y="4117975"/>
          <p14:tracePt t="97346" x="3725863" y="4127500"/>
          <p14:tracePt t="97366" x="3433763" y="4146550"/>
          <p14:tracePt t="97387" x="3205163" y="4127500"/>
          <p14:tracePt t="115550" x="3232150" y="4027488"/>
          <p14:tracePt t="115556" x="3270250" y="3944938"/>
          <p14:tracePt t="115572" x="3370263" y="3771900"/>
          <p14:tracePt t="115576" x="3416300" y="3670300"/>
          <p14:tracePt t="115579" x="3433763" y="3606800"/>
          <p14:tracePt t="115588" x="3479800" y="3524250"/>
          <p14:tracePt t="115595" x="3497263" y="3479800"/>
          <p14:tracePt t="115606" x="3552825" y="3378200"/>
          <p14:tracePt t="115607" x="3579813" y="3351213"/>
          <p14:tracePt t="115617" x="3625850" y="3278188"/>
          <p14:tracePt t="115622" x="3817938" y="3105150"/>
          <p14:tracePt t="115627" x="3835400" y="3078163"/>
          <p14:tracePt t="115651" x="4110038" y="2711450"/>
          <p14:tracePt t="115659" x="4183063" y="2647950"/>
          <p14:tracePt t="115671" x="4365625" y="2492375"/>
          <p14:tracePt t="115681" x="4402138" y="2455863"/>
          <p14:tracePt t="115682" x="4638675" y="2273300"/>
          <p14:tracePt t="115691" x="4684713" y="2246313"/>
          <p14:tracePt t="115697" x="4813300" y="2173288"/>
          <p14:tracePt t="115704" x="4932363" y="2090738"/>
          <p14:tracePt t="115711" x="5032375" y="2027238"/>
          <p14:tracePt t="115719" x="5205413" y="1935163"/>
          <p14:tracePt t="115730" x="5451475" y="1844675"/>
          <p14:tracePt t="115739" x="5553075" y="1789113"/>
          <p14:tracePt t="115746" x="5762625" y="1744663"/>
          <p14:tracePt t="115752" x="5862638" y="1725613"/>
          <p14:tracePt t="115759" x="6073775" y="1662113"/>
          <p14:tracePt t="115783" x="6292850" y="1589088"/>
          <p14:tracePt t="115806" x="7050088" y="1379538"/>
          <p14:tracePt t="115811" x="7142163" y="1323975"/>
          <p14:tracePt t="115814" x="7315200" y="1296988"/>
          <p14:tracePt t="115822" x="7480300" y="1233488"/>
          <p14:tracePt t="115828" x="7653338" y="1168400"/>
          <p14:tracePt t="115838" x="7853363" y="1141413"/>
          <p14:tracePt t="115840" x="7981950" y="1123950"/>
          <p14:tracePt t="115847" x="8147050" y="1104900"/>
          <p14:tracePt t="115859" x="8283575" y="1077913"/>
          <p14:tracePt t="115861" x="8548688" y="1004888"/>
          <p14:tracePt t="115870" x="8658225" y="1004888"/>
          <p14:tracePt t="115876" x="8885238" y="976313"/>
          <p14:tracePt t="115900" x="9251950" y="976313"/>
          <p14:tracePt t="115907" x="9478963" y="976313"/>
          <p14:tracePt t="115925" x="9899650" y="985838"/>
          <p14:tracePt t="115931" x="10064750" y="995363"/>
          <p14:tracePt t="115937" x="10228263" y="995363"/>
          <p14:tracePt t="115945" x="10420350" y="995363"/>
          <p14:tracePt t="115950" x="10585450" y="1014413"/>
          <p14:tracePt t="115958" x="10758488" y="1068388"/>
          <p14:tracePt t="115965" x="10848975" y="1087438"/>
          <p14:tracePt t="115973" x="11104563" y="1104900"/>
          <p14:tracePt t="115977" x="11342688" y="1123950"/>
          <p14:tracePt t="115987" x="11507788" y="1131888"/>
          <p14:tracePt t="115992" x="11707813" y="1168400"/>
          <p14:tracePt t="115998" x="11780838" y="1168400"/>
          <p14:tracePt t="116006" x="12018963" y="1214438"/>
          <p14:tracePt t="116013" x="12182475" y="1214438"/>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7">
            <a:extLst>
              <a:ext uri="{FF2B5EF4-FFF2-40B4-BE49-F238E27FC236}">
                <a16:creationId xmlns:a16="http://schemas.microsoft.com/office/drawing/2014/main" id="{14F28A1B-530A-40DB-BC9A-9BA30E35AE98}"/>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A6E81632-28B2-42C3-AEBE-4B2E0BE7A5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9501984"/>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40" x="11799888" y="3397250"/>
          <p14:tracePt t="747" x="11644313" y="3351213"/>
          <p14:tracePt t="752" x="11498263" y="3305175"/>
          <p14:tracePt t="757" x="11279188" y="3241675"/>
          <p14:tracePt t="767" x="11077575" y="3224213"/>
          <p14:tracePt t="772" x="10841038" y="3178175"/>
          <p14:tracePt t="780" x="10666413" y="3178175"/>
          <p14:tracePt t="786" x="10547350" y="3178175"/>
          <p14:tracePt t="793" x="10347325" y="3214688"/>
          <p14:tracePt t="805" x="10174288" y="3251200"/>
          <p14:tracePt t="815" x="10145713" y="3260725"/>
          <p14:tracePt t="820" x="10137775" y="3260725"/>
          <p14:tracePt t="827" x="10128250" y="3260725"/>
          <p14:tracePt t="832" x="10118725" y="3260725"/>
          <p14:tracePt t="4798" x="10174288" y="3260725"/>
          <p14:tracePt t="4805" x="10247313" y="3260725"/>
          <p14:tracePt t="4812" x="10301288" y="3251200"/>
          <p14:tracePt t="4821" x="10393363" y="3251200"/>
          <p14:tracePt t="4823" x="10520363" y="3251200"/>
          <p14:tracePt t="4831" x="10585450" y="3251200"/>
          <p14:tracePt t="4836" x="10748963" y="3251200"/>
          <p14:tracePt t="4857" x="11004550" y="3278188"/>
          <p14:tracePt t="4862" x="11068050" y="3287713"/>
          <p14:tracePt t="4868" x="11141075" y="3305175"/>
          <p14:tracePt t="4872" x="11233150" y="3305175"/>
          <p14:tracePt t="4881" x="11360150" y="3305175"/>
          <p14:tracePt t="4884" x="11442700" y="3314700"/>
          <p14:tracePt t="4892" x="11534775" y="3314700"/>
          <p14:tracePt t="4898" x="11661775" y="3314700"/>
          <p14:tracePt t="4916" x="11780838" y="3324225"/>
          <p14:tracePt t="4928" x="11909425" y="3341688"/>
          <p14:tracePt t="4938" x="11972925" y="3351213"/>
          <p14:tracePt t="4940" x="12026900" y="3360738"/>
          <p14:tracePt t="4946" x="12109450" y="3378200"/>
          <p14:tracePt t="4953" x="12182475" y="3414713"/>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8">
            <a:extLst>
              <a:ext uri="{FF2B5EF4-FFF2-40B4-BE49-F238E27FC236}">
                <a16:creationId xmlns:a16="http://schemas.microsoft.com/office/drawing/2014/main" id="{507EE4B4-A691-43F9-977F-1553C419B620}"/>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4" name="Audio 3">
            <a:hlinkClick r:id="" action="ppaction://media"/>
            <a:extLst>
              <a:ext uri="{FF2B5EF4-FFF2-40B4-BE49-F238E27FC236}">
                <a16:creationId xmlns:a16="http://schemas.microsoft.com/office/drawing/2014/main" id="{8530FB03-2E40-4896-9D50-F85554FA72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73667115"/>
      </p:ext>
    </p:extLst>
  </p:cSld>
  <p:clrMapOvr>
    <a:masterClrMapping/>
  </p:clrMapOvr>
  <mc:AlternateContent xmlns:mc="http://schemas.openxmlformats.org/markup-compatibility/2006" xmlns:p14="http://schemas.microsoft.com/office/powerpoint/2010/main">
    <mc:Choice Requires="p14">
      <p:transition spd="slow" p14:dur="2000" advTm="83561"/>
    </mc:Choice>
    <mc:Fallback xmlns="">
      <p:transition spd="slow" advTm="83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6644" x="19050" y="3251200"/>
          <p14:tracePt t="46649" x="46038" y="3287713"/>
          <p14:tracePt t="46661" x="73025" y="3333750"/>
          <p14:tracePt t="46663" x="92075" y="3351213"/>
          <p14:tracePt t="46673" x="109538" y="3378200"/>
          <p14:tracePt t="46681" x="119063" y="3397250"/>
          <p14:tracePt t="46684" x="128588" y="3433763"/>
          <p14:tracePt t="46692" x="136525" y="3451225"/>
          <p14:tracePt t="46699" x="155575" y="3470275"/>
          <p14:tracePt t="46706" x="155575" y="3479800"/>
          <p14:tracePt t="46712" x="173038" y="3487738"/>
          <p14:tracePt t="46735" x="182563" y="3506788"/>
          <p14:tracePt t="46754" x="219075" y="3552825"/>
          <p14:tracePt t="46759" x="219075" y="3560763"/>
          <p14:tracePt t="46766" x="228600" y="3570288"/>
          <p14:tracePt t="46774" x="238125" y="3570288"/>
          <p14:tracePt t="46781" x="238125" y="3589338"/>
          <p14:tracePt t="46791" x="255588" y="3597275"/>
          <p14:tracePt t="46795" x="265113" y="3606800"/>
          <p14:tracePt t="46803" x="274638" y="3616325"/>
          <p14:tracePt t="46816" x="292100" y="3625850"/>
          <p14:tracePt t="46825" x="301625" y="3625850"/>
          <p14:tracePt t="46832" x="319088" y="3633788"/>
          <p14:tracePt t="46850" x="365125" y="3652838"/>
          <p14:tracePt t="46858" x="384175" y="3662363"/>
          <p14:tracePt t="46866" x="392113" y="3662363"/>
          <p14:tracePt t="46880" x="411163" y="3679825"/>
          <p14:tracePt t="46886" x="428625" y="3679825"/>
          <p14:tracePt t="46893" x="447675" y="3689350"/>
          <p14:tracePt t="46906" x="474663" y="3698875"/>
          <p14:tracePt t="46926" x="493713" y="3706813"/>
          <p14:tracePt t="46939" x="501650" y="3716338"/>
          <p14:tracePt t="46949" x="530225" y="3725863"/>
          <p14:tracePt t="46959" x="538163" y="3735388"/>
          <p14:tracePt t="46966" x="547688" y="3735388"/>
          <p14:tracePt t="46980" x="557213" y="3743325"/>
          <p14:tracePt t="46994" x="574675" y="3771900"/>
          <p14:tracePt t="47007" x="603250" y="3771900"/>
          <p14:tracePt t="47021" x="620713" y="3789363"/>
          <p14:tracePt t="47031" x="630238" y="3808413"/>
          <p14:tracePt t="47042" x="639763" y="3816350"/>
          <p14:tracePt t="47054" x="657225" y="3844925"/>
          <p14:tracePt t="47076" x="684213" y="3862388"/>
          <p14:tracePt t="47090" x="693738" y="3871913"/>
          <p14:tracePt t="47109" x="703263" y="3881438"/>
          <p14:tracePt t="47123" x="703263" y="3898900"/>
          <p14:tracePt t="81477" x="676275" y="3852863"/>
          <p14:tracePt t="81485" x="657225" y="3825875"/>
          <p14:tracePt t="81496" x="457200" y="3570288"/>
          <p14:tracePt t="81510" x="365125" y="3433763"/>
          <p14:tracePt t="81515" x="201613" y="3159125"/>
          <p14:tracePt t="81523" x="109538" y="3078163"/>
          <p14:tracePt t="81529" x="9525" y="2940050"/>
          <p14:tracePt t="81707" x="155575" y="109538"/>
          <p14:tracePt t="82054" x="11398250" y="311150"/>
          <p14:tracePt t="82067" x="12018963" y="693738"/>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29">
            <a:extLst>
              <a:ext uri="{FF2B5EF4-FFF2-40B4-BE49-F238E27FC236}">
                <a16:creationId xmlns:a16="http://schemas.microsoft.com/office/drawing/2014/main" id="{A81BF74D-0158-4BDC-BD70-2FDC1DCBED70}"/>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4" name="Audio 3">
            <a:hlinkClick r:id="" action="ppaction://media"/>
            <a:extLst>
              <a:ext uri="{FF2B5EF4-FFF2-40B4-BE49-F238E27FC236}">
                <a16:creationId xmlns:a16="http://schemas.microsoft.com/office/drawing/2014/main" id="{B5BC1946-30C0-443E-8A92-7A69334FE2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33191782"/>
      </p:ext>
    </p:extLst>
  </p:cSld>
  <p:clrMapOvr>
    <a:masterClrMapping/>
  </p:clrMapOvr>
  <mc:AlternateContent xmlns:mc="http://schemas.openxmlformats.org/markup-compatibility/2006" xmlns:p14="http://schemas.microsoft.com/office/powerpoint/2010/main">
    <mc:Choice Requires="p14">
      <p:transition spd="slow" p14:dur="2000" advTm="77081"/>
    </mc:Choice>
    <mc:Fallback xmlns="">
      <p:transition spd="slow" advTm="77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01" x="11588750" y="1927225"/>
          <p14:tracePt t="506" x="11250613" y="1652588"/>
          <p14:tracePt t="513" x="10812463" y="1406525"/>
          <p14:tracePt t="520" x="10566400" y="1296988"/>
          <p14:tracePt t="538" x="9845675" y="885825"/>
          <p14:tracePt t="561" x="8794750" y="311150"/>
          <p14:tracePt t="576" x="8027988" y="3651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3">
            <a:extLst>
              <a:ext uri="{FF2B5EF4-FFF2-40B4-BE49-F238E27FC236}">
                <a16:creationId xmlns:a16="http://schemas.microsoft.com/office/drawing/2014/main" id="{2B9EC298-0F78-4CBA-8FA4-03DDC0B336F4}"/>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9" name="Audio 8">
            <a:hlinkClick r:id="" action="ppaction://media"/>
            <a:extLst>
              <a:ext uri="{FF2B5EF4-FFF2-40B4-BE49-F238E27FC236}">
                <a16:creationId xmlns:a16="http://schemas.microsoft.com/office/drawing/2014/main" id="{DD426CEB-7697-4191-8BC3-9035575A38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64256195"/>
      </p:ext>
    </p:extLst>
  </p:cSld>
  <p:clrMapOvr>
    <a:masterClrMapping/>
  </p:clrMapOvr>
  <mc:AlternateContent xmlns:mc="http://schemas.openxmlformats.org/markup-compatibility/2006" xmlns:p14="http://schemas.microsoft.com/office/powerpoint/2010/main">
    <mc:Choice Requires="p14">
      <p:transition spd="slow" p14:dur="2000" advTm="75172"/>
    </mc:Choice>
    <mc:Fallback xmlns="">
      <p:transition spd="slow" advTm="7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36970" x="19050" y="3022600"/>
          <p14:tracePt t="36985" x="26988" y="3041650"/>
          <p14:tracePt t="37001" x="46038" y="3095625"/>
          <p14:tracePt t="37004" x="55563" y="3105150"/>
          <p14:tracePt t="37015" x="63500" y="3122613"/>
          <p14:tracePt t="37022" x="73025" y="3141663"/>
          <p14:tracePt t="37030" x="82550" y="3151188"/>
          <p14:tracePt t="37036" x="92075" y="3178175"/>
          <p14:tracePt t="37044" x="109538" y="3187700"/>
          <p14:tracePt t="37052" x="119063" y="3195638"/>
          <p14:tracePt t="37070" x="119063" y="3214688"/>
          <p14:tracePt t="37072" x="128588" y="3224213"/>
          <p14:tracePt t="37084" x="136525" y="3224213"/>
          <p14:tracePt t="37093" x="136525" y="3232150"/>
          <p14:tracePt t="37106" x="136525" y="3241675"/>
          <p14:tracePt t="37112" x="146050" y="3260725"/>
          <p14:tracePt t="37118" x="155575" y="3268663"/>
          <p14:tracePt t="37128" x="165100" y="3278188"/>
          <p14:tracePt t="37143" x="201613" y="3305175"/>
          <p14:tracePt t="37149" x="209550" y="3305175"/>
          <p14:tracePt t="37162" x="228600" y="3341688"/>
          <p14:tracePt t="37175" x="265113" y="3378200"/>
          <p14:tracePt t="37180" x="282575" y="3406775"/>
          <p14:tracePt t="37187" x="292100" y="3424238"/>
          <p14:tracePt t="37196" x="301625" y="3443288"/>
          <p14:tracePt t="37199" x="301625" y="3451225"/>
          <p14:tracePt t="37207" x="311150" y="3451225"/>
          <p14:tracePt t="37216" x="319088" y="3460750"/>
          <p14:tracePt t="37221" x="319088" y="3470275"/>
          <p14:tracePt t="37228" x="328613" y="3479800"/>
          <p14:tracePt t="37243" x="338138" y="3487738"/>
          <p14:tracePt t="37258" x="338138" y="3497263"/>
          <p14:tracePt t="37274" x="347663" y="3516313"/>
          <p14:tracePt t="37284" x="374650" y="3524250"/>
          <p14:tracePt t="37290" x="384175" y="3533775"/>
          <p14:tracePt t="37297" x="384175" y="3543300"/>
          <p14:tracePt t="37304" x="392113" y="3552825"/>
          <p14:tracePt t="37323" x="392113" y="3560763"/>
          <p14:tracePt t="37334" x="401638" y="3570288"/>
          <p14:tracePt t="37367" x="411163" y="3570288"/>
          <p14:tracePt t="37395" x="411163" y="3579813"/>
          <p14:tracePt t="37419" x="411163" y="3597275"/>
          <p14:tracePt t="37429" x="411163" y="3606800"/>
          <p14:tracePt t="37443" x="420688" y="3606800"/>
          <p14:tracePt t="37457" x="420688" y="3616325"/>
          <p14:tracePt t="37470" x="428625" y="3616325"/>
          <p14:tracePt t="37502" x="447675" y="3625850"/>
          <p14:tracePt t="45138" x="438150" y="3625850"/>
          <p14:tracePt t="45144" x="411163" y="3625850"/>
          <p14:tracePt t="45151" x="384175" y="3625850"/>
          <p14:tracePt t="45166" x="328613" y="3625850"/>
          <p14:tracePt t="45176" x="319088" y="3625850"/>
          <p14:tracePt t="45201" x="238125" y="3652838"/>
          <p14:tracePt t="45210" x="201613" y="3662363"/>
          <p14:tracePt t="45219" x="192088" y="3662363"/>
          <p14:tracePt t="45226" x="173038" y="3670300"/>
          <p14:tracePt t="45230" x="165100" y="3670300"/>
          <p14:tracePt t="45239" x="146050" y="3670300"/>
          <p14:tracePt t="45249" x="128588" y="3670300"/>
          <p14:tracePt t="45250" x="119063" y="3670300"/>
          <p14:tracePt t="45258" x="92075" y="3670300"/>
          <p14:tracePt t="45265" x="82550" y="3670300"/>
          <p14:tracePt t="45273" x="63500" y="3679825"/>
          <p14:tracePt t="45279" x="46038" y="3689350"/>
          <p14:tracePt t="45294" x="26988" y="370681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4">
            <a:extLst>
              <a:ext uri="{FF2B5EF4-FFF2-40B4-BE49-F238E27FC236}">
                <a16:creationId xmlns:a16="http://schemas.microsoft.com/office/drawing/2014/main" id="{1495A501-15CB-4A98-889B-1F94603DA326}"/>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4" name="Audio 3">
            <a:hlinkClick r:id="" action="ppaction://media"/>
            <a:extLst>
              <a:ext uri="{FF2B5EF4-FFF2-40B4-BE49-F238E27FC236}">
                <a16:creationId xmlns:a16="http://schemas.microsoft.com/office/drawing/2014/main" id="{EB0D2444-8616-4882-B4AA-C95815BE2E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71203644"/>
      </p:ext>
    </p:extLst>
  </p:cSld>
  <p:clrMapOvr>
    <a:masterClrMapping/>
  </p:clrMapOvr>
  <mc:AlternateContent xmlns:mc="http://schemas.openxmlformats.org/markup-compatibility/2006" xmlns:p14="http://schemas.microsoft.com/office/powerpoint/2010/main">
    <mc:Choice Requires="p14">
      <p:transition spd="slow" p14:dur="2000" advTm="8976"/>
    </mc:Choice>
    <mc:Fallback xmlns="">
      <p:transition spd="slow" advTm="8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64" x="11004550" y="2119313"/>
          <p14:tracePt t="574" x="10283825" y="1789113"/>
          <p14:tracePt t="578" x="9872663" y="1525588"/>
          <p14:tracePt t="584" x="9223375" y="1223963"/>
          <p14:tracePt t="588" x="8520113" y="1014413"/>
          <p14:tracePt t="597" x="8027988" y="839788"/>
          <p14:tracePt t="603" x="7215188" y="584200"/>
          <p14:tracePt t="615" x="6575425" y="374650"/>
          <p14:tracePt t="630" x="5078413" y="730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5">
            <a:extLst>
              <a:ext uri="{FF2B5EF4-FFF2-40B4-BE49-F238E27FC236}">
                <a16:creationId xmlns:a16="http://schemas.microsoft.com/office/drawing/2014/main" id="{CF9C7B2A-D7C3-436F-AB5D-4A27E0C08D89}"/>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47D8166D-7398-4721-9650-9A4976251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04880519"/>
      </p:ext>
    </p:extLst>
  </p:cSld>
  <p:clrMapOvr>
    <a:masterClrMapping/>
  </p:clrMapOvr>
  <mc:AlternateContent xmlns:mc="http://schemas.openxmlformats.org/markup-compatibility/2006" xmlns:p14="http://schemas.microsoft.com/office/powerpoint/2010/main">
    <mc:Choice Requires="p14">
      <p:transition spd="slow" p14:dur="2000" advTm="27223"/>
    </mc:Choice>
    <mc:Fallback xmlns="">
      <p:transition spd="slow" advTm="27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6">
            <a:extLst>
              <a:ext uri="{FF2B5EF4-FFF2-40B4-BE49-F238E27FC236}">
                <a16:creationId xmlns:a16="http://schemas.microsoft.com/office/drawing/2014/main" id="{505CEFC3-43C4-425F-89FB-1F0AD6AC5362}"/>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4" name="Audio 3">
            <a:hlinkClick r:id="" action="ppaction://media"/>
            <a:extLst>
              <a:ext uri="{FF2B5EF4-FFF2-40B4-BE49-F238E27FC236}">
                <a16:creationId xmlns:a16="http://schemas.microsoft.com/office/drawing/2014/main" id="{2F7FB93B-D584-4220-95E6-AF4C807F3C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5974564"/>
      </p:ext>
    </p:extLst>
  </p:cSld>
  <p:clrMapOvr>
    <a:masterClrMapping/>
  </p:clrMapOvr>
  <mc:AlternateContent xmlns:mc="http://schemas.openxmlformats.org/markup-compatibility/2006" xmlns:p14="http://schemas.microsoft.com/office/powerpoint/2010/main">
    <mc:Choice Requires="p14">
      <p:transition spd="slow" p14:dur="2000" advTm="70686"/>
    </mc:Choice>
    <mc:Fallback xmlns="">
      <p:transition spd="slow" advTm="70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358" x="0" y="457200"/>
          <p14:tracePt t="2367" x="0" y="484188"/>
          <p14:tracePt t="2375" x="9525" y="511175"/>
          <p14:tracePt t="2383" x="9525" y="557213"/>
          <p14:tracePt t="2391" x="9525" y="593725"/>
          <p14:tracePt t="2399" x="19050" y="639763"/>
          <p14:tracePt t="2405" x="19050" y="666750"/>
          <p14:tracePt t="2414" x="19050" y="693738"/>
          <p14:tracePt t="2421" x="19050" y="712788"/>
          <p14:tracePt t="2432" x="19050" y="720725"/>
          <p14:tracePt t="2449" x="19050" y="739775"/>
          <p14:tracePt t="2454" x="19050" y="749300"/>
          <p14:tracePt t="2462" x="26988" y="766763"/>
          <p14:tracePt t="2470" x="26988" y="776288"/>
          <p14:tracePt t="2474" x="26988" y="785813"/>
          <p14:tracePt t="2484" x="26988" y="793750"/>
          <p14:tracePt t="2490" x="26988" y="803275"/>
          <p14:tracePt t="2505" x="26988" y="830263"/>
          <p14:tracePt t="2513" x="26988" y="849313"/>
          <p14:tracePt t="2532" x="46038" y="922338"/>
          <p14:tracePt t="2542" x="46038" y="958850"/>
          <p14:tracePt t="2554" x="55563" y="958850"/>
          <p14:tracePt t="2559" x="55563" y="968375"/>
          <p14:tracePt t="2570" x="63500" y="976313"/>
          <p14:tracePt t="2576" x="63500" y="985838"/>
          <p14:tracePt t="2615" x="63500" y="995363"/>
          <p14:tracePt t="2624" x="73025" y="995363"/>
          <p14:tracePt t="2631" x="82550" y="1004888"/>
          <p14:tracePt t="2639" x="109538" y="1014413"/>
          <p14:tracePt t="2646" x="136525" y="1022350"/>
          <p14:tracePt t="2658" x="182563" y="1031875"/>
          <p14:tracePt t="2670" x="292100" y="1058863"/>
          <p14:tracePt t="2678" x="328613" y="1068388"/>
          <p14:tracePt t="2685" x="347663" y="1068388"/>
          <p14:tracePt t="2693" x="374650" y="1077913"/>
          <p14:tracePt t="2701" x="392113" y="1077913"/>
          <p14:tracePt t="2706" x="411163" y="1087438"/>
          <p14:tracePt t="2716" x="420688" y="1087438"/>
          <p14:tracePt t="2722" x="428625" y="1095375"/>
          <p14:tracePt t="2732" x="438150" y="1095375"/>
          <p14:tracePt t="2744" x="457200" y="1104900"/>
          <p14:tracePt t="2755" x="465138" y="1114425"/>
          <p14:tracePt t="2765" x="493713" y="1123950"/>
          <p14:tracePt t="2775" x="520700" y="1131888"/>
          <p14:tracePt t="2776" x="547688" y="1131888"/>
          <p14:tracePt t="2785" x="574675" y="1141413"/>
          <p14:tracePt t="2793" x="611188" y="1141413"/>
          <p14:tracePt t="2801" x="639763" y="1141413"/>
          <p14:tracePt t="2810" x="676275" y="1150938"/>
          <p14:tracePt t="2816" x="712788" y="1160463"/>
          <p14:tracePt t="2823" x="766763" y="1168400"/>
          <p14:tracePt t="2832" x="803275" y="1168400"/>
          <p14:tracePt t="2839" x="876300" y="1187450"/>
          <p14:tracePt t="2848" x="941388" y="1196975"/>
          <p14:tracePt t="2859" x="977900" y="1196975"/>
          <p14:tracePt t="2867" x="1050925" y="1204913"/>
          <p14:tracePt t="2872" x="1123950" y="1204913"/>
          <p14:tracePt t="2883" x="1196975" y="1223963"/>
          <p14:tracePt t="2890" x="1241425" y="1233488"/>
          <p14:tracePt t="2899" x="1323975" y="1241425"/>
          <p14:tracePt t="2907" x="1379538" y="1241425"/>
          <p14:tracePt t="2912" x="1433513" y="1260475"/>
          <p14:tracePt t="2922" x="1497013" y="1270000"/>
          <p14:tracePt t="2935" x="1606550" y="1277938"/>
          <p14:tracePt t="2942" x="1671638" y="1277938"/>
          <p14:tracePt t="2950" x="1698625" y="1287463"/>
          <p14:tracePt t="2958" x="1754188" y="1287463"/>
          <p14:tracePt t="2966" x="1798638" y="1296988"/>
          <p14:tracePt t="2972" x="1835150" y="1314450"/>
          <p14:tracePt t="2980" x="1908175" y="1314450"/>
          <p14:tracePt t="2987" x="2009775" y="1323975"/>
          <p14:tracePt t="2993" x="2063750" y="1323975"/>
          <p14:tracePt t="3001" x="2192338" y="1350963"/>
          <p14:tracePt t="3008" x="2301875" y="1350963"/>
          <p14:tracePt t="3018" x="2382838" y="1370013"/>
          <p14:tracePt t="3025" x="2493963" y="1379538"/>
          <p14:tracePt t="3034" x="2657475" y="1406525"/>
          <p14:tracePt t="3041" x="2767013" y="1423988"/>
          <p14:tracePt t="3050" x="2940050" y="1470025"/>
          <p14:tracePt t="3055" x="3013075" y="1479550"/>
          <p14:tracePt t="3063" x="3122613" y="1516063"/>
          <p14:tracePt t="3076" x="3297238" y="1562100"/>
          <p14:tracePt t="3085" x="3387725" y="1570038"/>
          <p14:tracePt t="3093" x="3479800" y="1579563"/>
          <p14:tracePt t="3106" x="3689350" y="1606550"/>
          <p14:tracePt t="3118" x="3844925" y="1625600"/>
          <p14:tracePt t="3127" x="3954463" y="1625600"/>
          <p14:tracePt t="3133" x="4044950" y="1625600"/>
          <p14:tracePt t="3141" x="4119563" y="1625600"/>
          <p14:tracePt t="3149" x="4164013" y="1625600"/>
          <p14:tracePt t="3156" x="4229100" y="1625600"/>
          <p14:tracePt t="3168" x="4310063" y="1625600"/>
          <p14:tracePt t="3175" x="4338638" y="1625600"/>
          <p14:tracePt t="3186" x="4365625" y="1625600"/>
          <p14:tracePt t="3192" x="4383088" y="1625600"/>
          <p14:tracePt t="3198" x="4402138" y="1625600"/>
          <p14:tracePt t="3205" x="4419600" y="1625600"/>
          <p14:tracePt t="3211" x="4438650" y="1616075"/>
          <p14:tracePt t="3219" x="4456113" y="1616075"/>
          <p14:tracePt t="3225" x="4475163" y="1606550"/>
          <p14:tracePt t="3235" x="4492625" y="1606550"/>
          <p14:tracePt t="3241" x="4502150" y="1598613"/>
          <p14:tracePt t="3249" x="4511675" y="1589088"/>
          <p14:tracePt t="3257" x="4521200" y="1579563"/>
          <p14:tracePt t="3264" x="4529138" y="1579563"/>
          <p14:tracePt t="3273" x="4538663" y="1570038"/>
          <p14:tracePt t="3281" x="4538663" y="1562100"/>
          <p14:tracePt t="3289" x="4548188" y="1562100"/>
          <p14:tracePt t="3295" x="4557713" y="1552575"/>
          <p14:tracePt t="3304" x="4565650" y="1552575"/>
          <p14:tracePt t="3311" x="4575175" y="1543050"/>
          <p14:tracePt t="3319" x="4575175" y="1533525"/>
          <p14:tracePt t="3335" x="4575175" y="1525588"/>
          <p14:tracePt t="3381" x="4575175" y="1516063"/>
          <p14:tracePt t="3403" x="4584700" y="1516063"/>
          <p14:tracePt t="3515" x="4594225" y="1516063"/>
          <p14:tracePt t="3822" x="4602163" y="1516063"/>
          <p14:tracePt t="3853" x="4602163" y="1506538"/>
          <p14:tracePt t="3993" x="4602163" y="1497013"/>
          <p14:tracePt t="7652" x="4594225" y="1489075"/>
          <p14:tracePt t="7659" x="4565650" y="1470025"/>
          <p14:tracePt t="7667" x="4529138" y="1443038"/>
          <p14:tracePt t="7675" x="4456113" y="1406525"/>
          <p14:tracePt t="7683" x="4392613" y="1360488"/>
          <p14:tracePt t="7691" x="4256088" y="1277938"/>
          <p14:tracePt t="7701" x="4173538" y="1241425"/>
          <p14:tracePt t="7709" x="4064000" y="1168400"/>
          <p14:tracePt t="7719" x="3963988" y="1123950"/>
          <p14:tracePt t="7728" x="3781425" y="1041400"/>
          <p14:tracePt t="7737" x="3689350" y="1014413"/>
          <p14:tracePt t="7742" x="3662363" y="1004888"/>
          <p14:tracePt t="7752" x="3625850" y="995363"/>
          <p14:tracePt t="7764" x="3606800" y="995363"/>
          <p14:tracePt t="7774" x="3598863" y="995363"/>
          <p14:tracePt t="7789" x="3570288" y="985838"/>
          <p14:tracePt t="7805" x="3543300" y="985838"/>
          <p14:tracePt t="7817" x="3489325" y="985838"/>
          <p14:tracePt t="7828" x="3433763" y="985838"/>
          <p14:tracePt t="7830" x="3416300" y="985838"/>
          <p14:tracePt t="7837" x="3343275" y="985838"/>
          <p14:tracePt t="7845" x="3287713" y="985838"/>
          <p14:tracePt t="7852" x="3178175" y="1014413"/>
          <p14:tracePt t="7860" x="3114675" y="1041400"/>
          <p14:tracePt t="7868" x="2995613" y="1068388"/>
          <p14:tracePt t="7879" x="2849563" y="1131888"/>
          <p14:tracePt t="7882" x="2767013" y="1160463"/>
          <p14:tracePt t="7891" x="2630488" y="1214438"/>
          <p14:tracePt t="7900" x="2538413" y="1260475"/>
          <p14:tracePt t="7907" x="2474913" y="1287463"/>
          <p14:tracePt t="7916" x="2374900" y="1323975"/>
          <p14:tracePt t="7923" x="2282825" y="1370013"/>
          <p14:tracePt t="7942" x="2155825" y="1416050"/>
          <p14:tracePt t="7962" x="2027238" y="1470025"/>
          <p14:tracePt t="7985" x="1890713" y="1543050"/>
          <p14:tracePt t="8001" x="1662113" y="1652588"/>
          <p14:tracePt t="8015" x="1616075" y="1679575"/>
          <p14:tracePt t="8027" x="1479550" y="1752600"/>
          <p14:tracePt t="8036" x="1397000" y="1789113"/>
          <p14:tracePt t="8049" x="1333500" y="1835150"/>
          <p14:tracePt t="8052" x="1287463" y="1854200"/>
          <p14:tracePt t="8068" x="1270000" y="1871663"/>
          <p14:tracePt t="8075" x="1223963" y="1898650"/>
          <p14:tracePt t="8083" x="1196975" y="1917700"/>
          <p14:tracePt t="8085" x="1168400" y="1935163"/>
          <p14:tracePt t="8090" x="1141413" y="1954213"/>
          <p14:tracePt t="8098" x="1114425" y="1973263"/>
          <p14:tracePt t="8106" x="1095375" y="1981200"/>
          <p14:tracePt t="8118" x="1077913" y="2017713"/>
          <p14:tracePt t="8125" x="1031875" y="2054225"/>
          <p14:tracePt t="8137" x="1004888" y="2073275"/>
          <p14:tracePt t="8144" x="949325" y="2119313"/>
          <p14:tracePt t="8150" x="931863" y="2136775"/>
          <p14:tracePt t="8158" x="912813" y="2146300"/>
          <p14:tracePt t="8165" x="895350" y="2173288"/>
          <p14:tracePt t="8175" x="868363" y="2182813"/>
          <p14:tracePt t="8183" x="858838" y="2192338"/>
          <p14:tracePt t="8195" x="831850" y="2219325"/>
          <p14:tracePt t="8204" x="812800" y="2236788"/>
          <p14:tracePt t="8208" x="803275" y="2246313"/>
          <p14:tracePt t="8214" x="785813" y="2265363"/>
          <p14:tracePt t="8223" x="766763" y="2292350"/>
          <p14:tracePt t="8231" x="749300" y="2319338"/>
          <p14:tracePt t="8239" x="739775" y="2319338"/>
          <p14:tracePt t="8247" x="730250" y="2338388"/>
          <p14:tracePt t="8257" x="730250" y="2346325"/>
          <p14:tracePt t="8262" x="720725" y="2355850"/>
          <p14:tracePt t="8271" x="720725" y="2365375"/>
          <p14:tracePt t="8276" x="712788" y="2374900"/>
          <p14:tracePt t="8285" x="712788" y="2382838"/>
          <p14:tracePt t="8293" x="712788" y="2392363"/>
          <p14:tracePt t="8300" x="703263" y="2401888"/>
          <p14:tracePt t="8309" x="703263" y="2411413"/>
          <p14:tracePt t="8317" x="703263" y="2419350"/>
          <p14:tracePt t="8322" x="703263" y="2438400"/>
          <p14:tracePt t="8331" x="703263" y="2455863"/>
          <p14:tracePt t="8339" x="703263" y="2474913"/>
          <p14:tracePt t="8347" x="703263" y="2492375"/>
          <p14:tracePt t="8355" x="703263" y="2511425"/>
          <p14:tracePt t="8363" x="712788" y="2528888"/>
          <p14:tracePt t="8375" x="712788" y="2547938"/>
          <p14:tracePt t="8386" x="712788" y="2565400"/>
          <p14:tracePt t="8400" x="720725" y="2574925"/>
          <p14:tracePt t="8408" x="720725" y="2584450"/>
          <p14:tracePt t="8417" x="720725" y="2601913"/>
          <p14:tracePt t="8432" x="720725" y="2620963"/>
          <p14:tracePt t="8443" x="720725" y="2630488"/>
          <p14:tracePt t="8452" x="730250" y="2638425"/>
          <p14:tracePt t="8468" x="730250" y="2647950"/>
          <p14:tracePt t="8475" x="730250" y="2657475"/>
          <p14:tracePt t="8495" x="730250" y="2667000"/>
          <p14:tracePt t="8502" x="730250" y="2674938"/>
          <p14:tracePt t="8551" x="730250" y="2684463"/>
          <p14:tracePt t="15732" x="749300" y="2720975"/>
          <p14:tracePt t="15738" x="749300" y="2747963"/>
          <p14:tracePt t="15745" x="757238" y="2794000"/>
          <p14:tracePt t="15754" x="757238" y="2820988"/>
          <p14:tracePt t="15765" x="757238" y="2830513"/>
          <p14:tracePt t="15777" x="757238" y="2867025"/>
          <p14:tracePt t="15785" x="757238" y="2894013"/>
          <p14:tracePt t="15793" x="739775" y="2922588"/>
          <p14:tracePt t="15800" x="720725" y="2959100"/>
          <p14:tracePt t="15813" x="703263" y="2976563"/>
          <p14:tracePt t="15820" x="684213" y="2995613"/>
          <p14:tracePt t="15828" x="684213" y="3005138"/>
          <p14:tracePt t="15836" x="666750" y="3013075"/>
          <p14:tracePt t="15848" x="657225" y="3022600"/>
          <p14:tracePt t="15863" x="647700" y="3032125"/>
          <p14:tracePt t="15871" x="639763" y="3049588"/>
          <p14:tracePt t="15877" x="630238" y="3059113"/>
          <p14:tracePt t="15885" x="611188" y="3086100"/>
          <p14:tracePt t="15892" x="603250" y="3122613"/>
          <p14:tracePt t="15901" x="593725" y="3151188"/>
          <p14:tracePt t="15910" x="584200" y="3178175"/>
          <p14:tracePt t="15917" x="574675" y="3214688"/>
          <p14:tracePt t="15923" x="574675" y="3232150"/>
          <p14:tracePt t="15946" x="574675" y="3251200"/>
          <p14:tracePt t="15960" x="574675" y="3260725"/>
          <p14:tracePt t="15969" x="574675" y="3268663"/>
          <p14:tracePt t="15974" x="574675" y="3278188"/>
          <p14:tracePt t="15986" x="574675" y="3297238"/>
          <p14:tracePt t="15993" x="574675" y="3305175"/>
          <p14:tracePt t="16001" x="574675" y="3324225"/>
          <p14:tracePt t="16010" x="574675" y="3333750"/>
          <p14:tracePt t="16016" x="574675" y="3341688"/>
          <p14:tracePt t="16025" x="574675" y="3351213"/>
          <p14:tracePt t="16033" x="574675" y="3360738"/>
          <p14:tracePt t="16038" x="574675" y="3378200"/>
          <p14:tracePt t="16047" x="584200" y="3397250"/>
          <p14:tracePt t="16055" x="593725" y="3414713"/>
          <p14:tracePt t="16062" x="603250" y="3451225"/>
          <p14:tracePt t="16071" x="620713" y="3470275"/>
          <p14:tracePt t="16078" x="639763" y="3487738"/>
          <p14:tracePt t="16087" x="647700" y="3506788"/>
          <p14:tracePt t="16095" x="666750" y="3524250"/>
          <p14:tracePt t="16100" x="676275" y="3533775"/>
          <p14:tracePt t="16111" x="684213" y="3543300"/>
          <p14:tracePt t="16117" x="693738" y="3552825"/>
          <p14:tracePt t="16203" x="703263" y="3552825"/>
          <p14:tracePt t="35226" x="703263" y="3570288"/>
          <p14:tracePt t="35234" x="703263" y="3597275"/>
          <p14:tracePt t="35238" x="703263" y="3633788"/>
          <p14:tracePt t="35247" x="703263" y="3652838"/>
          <p14:tracePt t="35255" x="703263" y="3679825"/>
          <p14:tracePt t="35264" x="703263" y="3698875"/>
          <p14:tracePt t="35271" x="703263" y="3716338"/>
          <p14:tracePt t="35280" x="703263" y="3735388"/>
          <p14:tracePt t="35287" x="703263" y="3752850"/>
          <p14:tracePt t="35303" x="703263" y="3771900"/>
          <p14:tracePt t="35314" x="703263" y="3779838"/>
          <p14:tracePt t="35323" x="703263" y="3789363"/>
          <p14:tracePt t="35337" x="703263" y="3808413"/>
          <p14:tracePt t="35340" x="703263" y="3816350"/>
          <p14:tracePt t="35356" x="703263" y="3835400"/>
          <p14:tracePt t="35363" x="703263" y="3844925"/>
          <p14:tracePt t="35375" x="703263" y="3862388"/>
          <p14:tracePt t="35386" x="703263" y="3881438"/>
          <p14:tracePt t="35396" x="703263" y="3889375"/>
          <p14:tracePt t="35402" x="703263" y="3898900"/>
          <p14:tracePt t="35422" x="703263" y="3935413"/>
          <p14:tracePt t="35429" x="703263" y="3944938"/>
          <p14:tracePt t="35432" x="703263" y="3954463"/>
          <p14:tracePt t="35441" x="703263" y="3963988"/>
          <p14:tracePt t="35457" x="703263" y="3981450"/>
          <p14:tracePt t="35463" x="703263" y="3990975"/>
          <p14:tracePt t="35471" x="703263" y="4008438"/>
          <p14:tracePt t="35478" x="703263" y="4017963"/>
          <p14:tracePt t="35486" x="703263" y="4027488"/>
          <p14:tracePt t="35496" x="703263" y="4037013"/>
          <p14:tracePt t="35503" x="693738" y="4037013"/>
          <p14:tracePt t="35512" x="693738" y="4044950"/>
          <p14:tracePt t="35519" x="693738" y="4054475"/>
          <p14:tracePt t="35533" x="693738" y="4064000"/>
          <p14:tracePt t="35549" x="684213" y="4081463"/>
          <p14:tracePt t="35563" x="684213" y="4090988"/>
          <p14:tracePt t="35576" x="676275" y="4100513"/>
          <p14:tracePt t="35588" x="657225" y="4117975"/>
          <p14:tracePt t="35600" x="657225" y="4127500"/>
          <p14:tracePt t="35614" x="657225" y="4137025"/>
          <p14:tracePt t="35634" x="647700" y="4137025"/>
          <p14:tracePt t="35658" x="647700" y="4146550"/>
          <p14:tracePt t="38640" x="657225" y="4146550"/>
          <p14:tracePt t="38647" x="676275" y="4146550"/>
          <p14:tracePt t="38654" x="703263" y="4146550"/>
          <p14:tracePt t="38661" x="739775" y="4146550"/>
          <p14:tracePt t="38667" x="776288" y="4146550"/>
          <p14:tracePt t="38674" x="831850" y="4146550"/>
          <p14:tracePt t="38688" x="885825" y="4154488"/>
          <p14:tracePt t="38697" x="941388" y="4154488"/>
          <p14:tracePt t="38702" x="985838" y="4164013"/>
          <p14:tracePt t="38705" x="1041400" y="4164013"/>
          <p14:tracePt t="38713" x="1087438" y="4173538"/>
          <p14:tracePt t="38721" x="1114425" y="4173538"/>
          <p14:tracePt t="38729" x="1150938" y="4173538"/>
          <p14:tracePt t="38737" x="1168400" y="4183063"/>
          <p14:tracePt t="38744" x="1204913" y="4183063"/>
          <p14:tracePt t="38750" x="1223963" y="4191000"/>
          <p14:tracePt t="38759" x="1241425" y="4191000"/>
          <p14:tracePt t="38767" x="1260475" y="4200525"/>
          <p14:tracePt t="38775" x="1277938" y="4200525"/>
          <p14:tracePt t="38784" x="1296988" y="4210050"/>
          <p14:tracePt t="38799" x="1314450" y="4210050"/>
          <p14:tracePt t="38806" x="1333500" y="4219575"/>
          <p14:tracePt t="38812" x="1350963" y="4219575"/>
          <p14:tracePt t="38827" x="1370013" y="4219575"/>
          <p14:tracePt t="38840" x="1423988" y="4237038"/>
          <p14:tracePt t="38850" x="1452563" y="4237038"/>
          <p14:tracePt t="38864" x="1479550" y="4256088"/>
          <p14:tracePt t="38872" x="1489075" y="4264025"/>
          <p14:tracePt t="38875" x="1497013" y="4273550"/>
          <p14:tracePt t="38883" x="1506538" y="4273550"/>
          <p14:tracePt t="38891" x="1516063" y="4283075"/>
          <p14:tracePt t="38904" x="1525588" y="4283075"/>
          <p14:tracePt t="38917" x="1562100" y="4292600"/>
          <p14:tracePt t="38921" x="1579563" y="4292600"/>
          <p14:tracePt t="38930" x="1606550" y="4300538"/>
          <p14:tracePt t="38937" x="1635125" y="4310063"/>
          <p14:tracePt t="38945" x="1681163" y="4319588"/>
          <p14:tracePt t="38953" x="1754188" y="4329113"/>
          <p14:tracePt t="38961" x="1771650" y="4329113"/>
          <p14:tracePt t="38969" x="1863725" y="4346575"/>
          <p14:tracePt t="38977" x="1917700" y="4356100"/>
          <p14:tracePt t="38984" x="1944688" y="4365625"/>
          <p14:tracePt t="38991" x="2009775" y="4373563"/>
          <p14:tracePt t="39000" x="2063750" y="4392613"/>
          <p14:tracePt t="39011" x="2127250" y="4402138"/>
          <p14:tracePt t="39023" x="2282825" y="4402138"/>
          <p14:tracePt t="39032" x="2328863" y="4402138"/>
          <p14:tracePt t="39039" x="2411413" y="4402138"/>
          <p14:tracePt t="39045" x="2493963" y="4410075"/>
          <p14:tracePt t="39053" x="2566988" y="4410075"/>
          <p14:tracePt t="39062" x="2620963" y="4410075"/>
          <p14:tracePt t="39069" x="2730500" y="4410075"/>
          <p14:tracePt t="39077" x="2757488" y="4410075"/>
          <p14:tracePt t="39085" x="2840038" y="4410075"/>
          <p14:tracePt t="39093" x="2922588" y="4402138"/>
          <p14:tracePt t="39099" x="2995613" y="4383088"/>
          <p14:tracePt t="39108" x="3086100" y="4383088"/>
          <p14:tracePt t="39115" x="3187700" y="4373563"/>
          <p14:tracePt t="39123" x="3241675" y="4373563"/>
          <p14:tracePt t="39131" x="3333750" y="4356100"/>
          <p14:tracePt t="39140" x="3443288" y="4356100"/>
          <p14:tracePt t="39146" x="3516313" y="4356100"/>
          <p14:tracePt t="39156" x="3606800" y="4356100"/>
          <p14:tracePt t="39161" x="3725863" y="4356100"/>
          <p14:tracePt t="39169" x="3781425" y="4346575"/>
          <p14:tracePt t="39177" x="3808413" y="4346575"/>
          <p14:tracePt t="39185" x="3844925" y="4337050"/>
          <p14:tracePt t="39193" x="3871913" y="4329113"/>
          <p14:tracePt t="39201" x="3898900" y="4319588"/>
          <p14:tracePt t="39213" x="3927475" y="4310063"/>
          <p14:tracePt t="39225" x="4008438" y="4273550"/>
          <p14:tracePt t="39238" x="4110038" y="4246563"/>
          <p14:tracePt t="39247" x="4156075" y="4227513"/>
          <p14:tracePt t="39259" x="4200525" y="4219575"/>
          <p14:tracePt t="39262" x="4237038" y="4219575"/>
          <p14:tracePt t="39271" x="4256088" y="4210050"/>
          <p14:tracePt t="39277" x="4302125" y="4200525"/>
          <p14:tracePt t="39285" x="4319588" y="4200525"/>
          <p14:tracePt t="39302" x="4346575" y="4183063"/>
          <p14:tracePt t="39312" x="4383088" y="4173538"/>
          <p14:tracePt t="39321" x="4402138" y="4164013"/>
          <p14:tracePt t="39336" x="4438650" y="4154488"/>
          <p14:tracePt t="39341" x="4456113" y="4146550"/>
          <p14:tracePt t="39347" x="4484688" y="4146550"/>
          <p14:tracePt t="39355" x="4521200" y="4146550"/>
          <p14:tracePt t="39362" x="4538663" y="4137025"/>
          <p14:tracePt t="39371" x="4565650" y="4137025"/>
          <p14:tracePt t="39379" x="4575175" y="4137025"/>
          <p14:tracePt t="39387" x="4584700" y="4137025"/>
          <p14:tracePt t="39393" x="4594225" y="4127500"/>
          <p14:tracePt t="39401" x="4602163" y="4127500"/>
          <p14:tracePt t="39409" x="4602163" y="4117975"/>
          <p14:tracePt t="39421" x="4611688" y="4117975"/>
          <p14:tracePt t="39433" x="4621213" y="4117975"/>
          <p14:tracePt t="39441" x="4621213" y="4110038"/>
          <p14:tracePt t="39495" x="4630738" y="4110038"/>
          <p14:tracePt t="39508" x="4648200" y="4110038"/>
          <p14:tracePt t="39521" x="4657725" y="4110038"/>
          <p14:tracePt t="39524" x="4675188" y="4110038"/>
          <p14:tracePt t="39533" x="4711700" y="4110038"/>
          <p14:tracePt t="39541" x="4740275" y="4110038"/>
          <p14:tracePt t="39548" x="4767263" y="4110038"/>
          <p14:tracePt t="39557" x="4867275" y="4117975"/>
          <p14:tracePt t="39562" x="4895850" y="4117975"/>
          <p14:tracePt t="39571" x="5041900" y="4137025"/>
          <p14:tracePt t="39589" x="5241925" y="4146550"/>
          <p14:tracePt t="39603" x="5351463" y="4164013"/>
          <p14:tracePt t="39621" x="5434013" y="4173538"/>
          <p14:tracePt t="39629" x="5470525" y="4173538"/>
          <p14:tracePt t="39664" x="5480050" y="4173538"/>
          <p14:tracePt t="39968" x="5487988" y="4173538"/>
          <p14:tracePt t="39974" x="5497513" y="4173538"/>
          <p14:tracePt t="39981" x="5507038" y="4173538"/>
          <p14:tracePt t="39989" x="5516563" y="4173538"/>
          <p14:tracePt t="40005" x="5524500" y="4173538"/>
          <p14:tracePt t="40021" x="5534025" y="4164013"/>
          <p14:tracePt t="40029" x="5543550" y="4164013"/>
          <p14:tracePt t="40043" x="5607050" y="4127500"/>
          <p14:tracePt t="40051" x="5643563" y="4100513"/>
          <p14:tracePt t="40059" x="5699125" y="4064000"/>
          <p14:tracePt t="40066" x="5799138" y="4027488"/>
          <p14:tracePt t="40075" x="5891213" y="3981450"/>
          <p14:tracePt t="40082" x="6027738" y="3935413"/>
          <p14:tracePt t="40089" x="6219825" y="3871913"/>
          <p14:tracePt t="40096" x="6410325" y="3808413"/>
          <p14:tracePt t="40105" x="6602413" y="3743325"/>
          <p14:tracePt t="40114" x="6784975" y="3698875"/>
          <p14:tracePt t="40120" x="7059613" y="3606800"/>
          <p14:tracePt t="40129" x="7351713" y="3552825"/>
          <p14:tracePt t="40144" x="7580313" y="3479800"/>
          <p14:tracePt t="40153" x="8018463" y="3397250"/>
          <p14:tracePt t="40159" x="8108950" y="3387725"/>
          <p14:tracePt t="40167" x="8320088" y="3351213"/>
          <p14:tracePt t="40175" x="8393113" y="3341688"/>
          <p14:tracePt t="40183" x="8520113" y="3324225"/>
          <p14:tracePt t="40191" x="8593138" y="3324225"/>
          <p14:tracePt t="40200" x="8658225" y="3324225"/>
          <p14:tracePt t="40205" x="8731250" y="3314700"/>
          <p14:tracePt t="40212" x="8758238" y="3305175"/>
          <p14:tracePt t="40221" x="8775700" y="3305175"/>
          <p14:tracePt t="40229" x="8821738" y="3297238"/>
          <p14:tracePt t="40236" x="8848725" y="3278188"/>
          <p14:tracePt t="40245" x="8877300" y="3278188"/>
          <p14:tracePt t="40253" x="8894763" y="3268663"/>
          <p14:tracePt t="40268" x="8931275" y="3268663"/>
          <p14:tracePt t="40274" x="8950325" y="3260725"/>
          <p14:tracePt t="40283" x="8967788" y="3260725"/>
          <p14:tracePt t="40291" x="8977313" y="3251200"/>
          <p14:tracePt t="40300" x="8996363" y="3251200"/>
          <p14:tracePt t="40307" x="9013825" y="3251200"/>
          <p14:tracePt t="40315" x="9013825" y="3241675"/>
          <p14:tracePt t="40321" x="9032875" y="3241675"/>
          <p14:tracePt t="40329" x="9050338" y="3232150"/>
          <p14:tracePt t="40343" x="9069388" y="3232150"/>
          <p14:tracePt t="40353" x="9086850" y="3224213"/>
          <p14:tracePt t="40361" x="9105900" y="3214688"/>
          <p14:tracePt t="40369" x="9113838" y="3214688"/>
          <p14:tracePt t="40375" x="9123363" y="3205163"/>
          <p14:tracePt t="40384" x="9132888" y="3205163"/>
          <p14:tracePt t="40391" x="9132888" y="3195638"/>
          <p14:tracePt t="40423" x="9142413" y="3187700"/>
          <p14:tracePt t="40435" x="9142413" y="3178175"/>
          <p14:tracePt t="40454" x="9142413" y="3151188"/>
          <p14:tracePt t="40469" x="9142413" y="3141663"/>
          <p14:tracePt t="40477" x="9142413" y="3122613"/>
          <p14:tracePt t="40486" x="9142413" y="3105150"/>
          <p14:tracePt t="40493" x="9142413" y="3078163"/>
          <p14:tracePt t="40499" x="9142413" y="3059113"/>
          <p14:tracePt t="40511" x="9150350" y="3032125"/>
          <p14:tracePt t="40520" x="9150350" y="2995613"/>
          <p14:tracePt t="40528" x="9159875" y="2968625"/>
          <p14:tracePt t="40533" x="9159875" y="2959100"/>
          <p14:tracePt t="40543" x="9169400" y="2930525"/>
          <p14:tracePt t="40553" x="9169400" y="2913063"/>
          <p14:tracePt t="40557" x="9178925" y="2894013"/>
          <p14:tracePt t="40573" x="9186863" y="2894013"/>
          <p14:tracePt t="40647" x="9196388" y="2894013"/>
          <p14:tracePt t="40655" x="9205913" y="2894013"/>
          <p14:tracePt t="40668" x="9232900" y="2894013"/>
          <p14:tracePt t="40677" x="9278938" y="2894013"/>
          <p14:tracePt t="40686" x="9315450" y="2894013"/>
          <p14:tracePt t="40692" x="9388475" y="2894013"/>
          <p14:tracePt t="40701" x="9478963" y="2894013"/>
          <p14:tracePt t="40709" x="9551988" y="2894013"/>
          <p14:tracePt t="40717" x="9644063" y="2894013"/>
          <p14:tracePt t="40725" x="9734550" y="2876550"/>
          <p14:tracePt t="40731" x="9836150" y="2876550"/>
          <p14:tracePt t="40738" x="9926638" y="2867025"/>
          <p14:tracePt t="40752" x="10018713" y="2867025"/>
          <p14:tracePt t="40763" x="10128250" y="2830513"/>
          <p14:tracePt t="40771" x="10174288" y="2830513"/>
          <p14:tracePt t="40778" x="10201275" y="2820988"/>
          <p14:tracePt t="40786" x="10228263" y="2820988"/>
          <p14:tracePt t="40793" x="10274300" y="2820988"/>
          <p14:tracePt t="40802" x="10310813" y="2813050"/>
          <p14:tracePt t="40810" x="10347325" y="2813050"/>
          <p14:tracePt t="40817" x="10374313" y="2813050"/>
          <p14:tracePt t="40825" x="10410825" y="2813050"/>
          <p14:tracePt t="40833" x="10429875" y="2813050"/>
          <p14:tracePt t="40841" x="10456863" y="2813050"/>
          <p14:tracePt t="40847" x="10493375" y="2813050"/>
          <p14:tracePt t="40855" x="10520363" y="2813050"/>
          <p14:tracePt t="40862" x="10556875" y="2813050"/>
          <p14:tracePt t="40871" x="10575925" y="2813050"/>
          <p14:tracePt t="40879" x="10602913" y="2813050"/>
          <p14:tracePt t="40887" x="10639425" y="2813050"/>
          <p14:tracePt t="40895" x="10658475" y="2813050"/>
          <p14:tracePt t="40901" x="10685463" y="2813050"/>
          <p14:tracePt t="40909" x="10702925" y="2813050"/>
          <p14:tracePt t="40917" x="10731500" y="2820988"/>
          <p14:tracePt t="40925" x="10775950" y="2840038"/>
          <p14:tracePt t="40933" x="10804525" y="2849563"/>
          <p14:tracePt t="40941" x="10848975" y="2849563"/>
          <p14:tracePt t="40954" x="10868025" y="2857500"/>
          <p14:tracePt t="40961" x="10885488" y="2867025"/>
          <p14:tracePt t="41034" x="10868025" y="2867025"/>
          <p14:tracePt t="41040" x="10785475" y="2867025"/>
          <p14:tracePt t="41049" x="10658475" y="2867025"/>
          <p14:tracePt t="41057" x="10510838" y="2867025"/>
          <p14:tracePt t="41065" x="10191750" y="2840038"/>
          <p14:tracePt t="41070" x="9918700" y="2803525"/>
          <p14:tracePt t="41078" x="9634538" y="2757488"/>
          <p14:tracePt t="41087" x="9169400" y="2711450"/>
          <p14:tracePt t="41095" x="8785225" y="2674938"/>
          <p14:tracePt t="41103" x="8320088" y="2630488"/>
          <p14:tracePt t="41114" x="7862888" y="2584450"/>
          <p14:tracePt t="41128" x="6894513" y="2547938"/>
          <p14:tracePt t="41136" x="6630988" y="2547938"/>
          <p14:tracePt t="41145" x="6373813" y="2547938"/>
          <p14:tracePt t="41157" x="5626100" y="2547938"/>
          <p14:tracePt t="41166" x="5470525" y="2547938"/>
          <p14:tracePt t="41175" x="5241925" y="2557463"/>
          <p14:tracePt t="41181" x="4959350" y="2593975"/>
          <p14:tracePt t="41188" x="4813300" y="2593975"/>
          <p14:tracePt t="41194" x="4529138" y="2611438"/>
          <p14:tracePt t="41203" x="4256088" y="2630488"/>
          <p14:tracePt t="41211" x="4083050" y="2630488"/>
          <p14:tracePt t="41223" x="3825875" y="2647950"/>
          <p14:tracePt t="41231" x="3562350" y="2647950"/>
          <p14:tracePt t="41240" x="3416300" y="2647950"/>
          <p14:tracePt t="41248" x="3032125" y="2647950"/>
          <p14:tracePt t="41257" x="2867025" y="2647950"/>
          <p14:tracePt t="41265" x="2720975" y="2647950"/>
          <p14:tracePt t="41273" x="2630488" y="2647950"/>
          <p14:tracePt t="41285" x="2465388" y="2647950"/>
          <p14:tracePt t="41293" x="2355850" y="2647950"/>
          <p14:tracePt t="41312" x="2173288" y="2647950"/>
          <p14:tracePt t="41320" x="1981200" y="2647950"/>
          <p14:tracePt t="41329" x="1854200" y="2647950"/>
          <p14:tracePt t="41337" x="1744663" y="2647950"/>
          <p14:tracePt t="41350" x="1689100" y="2647950"/>
          <p14:tracePt t="41368" x="1452563" y="2647950"/>
          <p14:tracePt t="41372" x="1387475" y="2647950"/>
          <p14:tracePt t="41380" x="1360488" y="2647950"/>
          <p14:tracePt t="41389" x="1350963" y="2647950"/>
          <p14:tracePt t="41396" x="1333500" y="2657475"/>
          <p14:tracePt t="41404" x="1314450" y="2657475"/>
          <p14:tracePt t="41414" x="1296988" y="2667000"/>
          <p14:tracePt t="41424" x="1277938" y="2674938"/>
          <p14:tracePt t="41433" x="1260475" y="2684463"/>
          <p14:tracePt t="41446" x="1223963" y="2711450"/>
          <p14:tracePt t="41456" x="1214438" y="2730500"/>
          <p14:tracePt t="41465" x="1187450" y="2757488"/>
          <p14:tracePt t="41473" x="1160463" y="2784475"/>
          <p14:tracePt t="41479" x="1131888" y="2813050"/>
          <p14:tracePt t="41491" x="1077913" y="2894013"/>
          <p14:tracePt t="41497" x="1058863" y="2913063"/>
          <p14:tracePt t="41505" x="1058863" y="2922588"/>
          <p14:tracePt t="41512" x="1041400" y="2949575"/>
          <p14:tracePt t="41521" x="1031875" y="2959100"/>
          <p14:tracePt t="41528" x="1022350" y="2976563"/>
          <p14:tracePt t="41537" x="1004888" y="2995613"/>
          <p14:tracePt t="41544" x="985838" y="3022600"/>
          <p14:tracePt t="41550" x="977900" y="3041650"/>
          <p14:tracePt t="41558" x="958850" y="3059113"/>
          <p14:tracePt t="41570" x="949325" y="3078163"/>
          <p14:tracePt t="41582" x="949325" y="3086100"/>
          <p14:tracePt t="41590" x="941388" y="3095625"/>
          <p14:tracePt t="41606" x="941388" y="3105150"/>
          <p14:tracePt t="41621" x="931863" y="3105150"/>
          <p14:tracePt t="41720" x="949325" y="3114675"/>
          <p14:tracePt t="41733" x="1004888" y="3132138"/>
          <p14:tracePt t="41750" x="1123950" y="3151188"/>
          <p14:tracePt t="41763" x="1314450" y="3168650"/>
          <p14:tracePt t="41777" x="1552575" y="3168650"/>
          <p14:tracePt t="41786" x="1625600" y="3168650"/>
          <p14:tracePt t="41795" x="1698625" y="3168650"/>
          <p14:tracePt t="41804" x="1754188" y="3168650"/>
          <p14:tracePt t="41812" x="1781175" y="3168650"/>
          <p14:tracePt t="41815" x="1798638" y="3168650"/>
          <p14:tracePt t="41830" x="1808163" y="3168650"/>
          <p14:tracePt t="42822" x="1808163" y="3159125"/>
          <p14:tracePt t="42829" x="1798638" y="3159125"/>
          <p14:tracePt t="42835" x="1781175" y="3151188"/>
          <p14:tracePt t="42842" x="1725613" y="3141663"/>
          <p14:tracePt t="42851" x="1671638" y="3132138"/>
          <p14:tracePt t="42860" x="1589088" y="3132138"/>
          <p14:tracePt t="42866" x="1479550" y="3105150"/>
          <p14:tracePt t="42875" x="1370013" y="3068638"/>
          <p14:tracePt t="42883" x="1306513" y="3059113"/>
          <p14:tracePt t="42895" x="1177925" y="3049588"/>
          <p14:tracePt t="42910" x="1114425" y="3032125"/>
          <p14:tracePt t="42914" x="1041400" y="3032125"/>
          <p14:tracePt t="42921" x="1022350" y="3022600"/>
          <p14:tracePt t="42936" x="1014413" y="3022600"/>
          <p14:tracePt t="42952" x="1004888" y="3032125"/>
          <p14:tracePt t="42959" x="985838" y="3049588"/>
          <p14:tracePt t="42973" x="968375" y="3068638"/>
          <p14:tracePt t="42977" x="941388" y="3095625"/>
          <p14:tracePt t="42982" x="912813" y="3132138"/>
          <p14:tracePt t="42991" x="849313" y="3195638"/>
          <p14:tracePt t="43011" x="776288" y="3278188"/>
          <p14:tracePt t="43024" x="712788" y="3360738"/>
          <p14:tracePt t="43032" x="684213" y="3414713"/>
          <p14:tracePt t="43037" x="647700" y="3479800"/>
          <p14:tracePt t="43050" x="639763" y="3543300"/>
          <p14:tracePt t="43052" x="620713" y="3579813"/>
          <p14:tracePt t="43061" x="611188" y="3625850"/>
          <p14:tracePt t="43071" x="611188" y="3670300"/>
          <p14:tracePt t="43074" x="611188" y="3689350"/>
          <p14:tracePt t="43087" x="603250" y="3725863"/>
          <p14:tracePt t="43097" x="603250" y="3752850"/>
          <p14:tracePt t="43115" x="603250" y="3816350"/>
          <p14:tracePt t="43134" x="603250" y="3917950"/>
          <p14:tracePt t="43137" x="611188" y="3954463"/>
          <p14:tracePt t="43145" x="620713" y="3990975"/>
          <p14:tracePt t="43154" x="639763" y="4017963"/>
          <p14:tracePt t="43161" x="639763" y="4044950"/>
          <p14:tracePt t="43171" x="657225" y="4073525"/>
          <p14:tracePt t="43176" x="666750" y="4117975"/>
          <p14:tracePt t="43185" x="684213" y="4146550"/>
          <p14:tracePt t="43190" x="693738" y="4164013"/>
          <p14:tracePt t="43200" x="703263" y="4200525"/>
          <p14:tracePt t="43210" x="712788" y="4210050"/>
          <p14:tracePt t="43214" x="720725" y="4227513"/>
          <p14:tracePt t="43222" x="730250" y="4227513"/>
          <p14:tracePt t="43245" x="749300" y="4256088"/>
          <p14:tracePt t="43260" x="757238" y="4273550"/>
          <p14:tracePt t="43273" x="776288" y="4300538"/>
          <p14:tracePt t="43282" x="785813" y="4300538"/>
          <p14:tracePt t="43300" x="793750" y="4319588"/>
          <p14:tracePt t="43310" x="803275" y="4329113"/>
          <p14:tracePt t="43332" x="803275" y="4337050"/>
          <p14:tracePt t="43347" x="812800" y="4346575"/>
          <p14:tracePt t="43371" x="822325" y="4346575"/>
          <p14:tracePt t="43394" x="831850" y="4346575"/>
          <p14:tracePt t="43402" x="839788" y="4346575"/>
          <p14:tracePt t="43409" x="849313" y="4346575"/>
          <p14:tracePt t="43416" x="858838" y="4346575"/>
          <p14:tracePt t="43422" x="868363" y="4329113"/>
          <p14:tracePt t="43433" x="876300" y="4310063"/>
          <p14:tracePt t="43443" x="876300" y="4292600"/>
          <p14:tracePt t="43456" x="876300" y="4256088"/>
          <p14:tracePt t="43465" x="876300" y="4237038"/>
          <p14:tracePt t="43472" x="876300" y="4227513"/>
          <p14:tracePt t="43478" x="876300" y="4219575"/>
          <p14:tracePt t="43504" x="876300" y="4210050"/>
          <p14:tracePt t="43572" x="868363" y="4210050"/>
          <p14:tracePt t="43579" x="858838" y="4210050"/>
          <p14:tracePt t="43587" x="849313" y="4227513"/>
          <p14:tracePt t="43592" x="831850" y="4264025"/>
          <p14:tracePt t="43601" x="822325" y="4292600"/>
          <p14:tracePt t="43608" x="812800" y="4337050"/>
          <p14:tracePt t="43619" x="803275" y="4356100"/>
          <p14:tracePt t="43625" x="803275" y="4383088"/>
          <p14:tracePt t="43633" x="803275" y="4410075"/>
          <p14:tracePt t="43641" x="793750" y="4419600"/>
          <p14:tracePt t="43646" x="793750" y="4438650"/>
          <p14:tracePt t="43655" x="793750" y="4456113"/>
          <p14:tracePt t="43662" x="793750" y="4465638"/>
          <p14:tracePt t="43679" x="793750" y="4475163"/>
          <p14:tracePt t="43703" x="793750" y="4483100"/>
          <p14:tracePt t="58116" x="793750" y="4511675"/>
          <p14:tracePt t="58123" x="793750" y="4529138"/>
          <p14:tracePt t="58130" x="793750" y="4548188"/>
          <p14:tracePt t="58143" x="793750" y="4565650"/>
          <p14:tracePt t="58151" x="793750" y="4575175"/>
          <p14:tracePt t="58166" x="793750" y="4584700"/>
          <p14:tracePt t="58174" x="793750" y="4602163"/>
          <p14:tracePt t="58178" x="793750" y="4621213"/>
          <p14:tracePt t="58186" x="793750" y="4629150"/>
          <p14:tracePt t="58193" x="793750" y="4638675"/>
          <p14:tracePt t="58201" x="793750" y="4648200"/>
          <p14:tracePt t="58213" x="793750" y="4665663"/>
          <p14:tracePt t="58229" x="793750" y="4684713"/>
          <p14:tracePt t="58232" x="793750" y="4702175"/>
          <p14:tracePt t="58239" x="793750" y="4730750"/>
          <p14:tracePt t="58247" x="793750" y="4738688"/>
          <p14:tracePt t="58255" x="793750" y="4748213"/>
          <p14:tracePt t="58263" x="793750" y="4757738"/>
          <p14:tracePt t="58271" x="793750" y="4775200"/>
          <p14:tracePt t="58279" x="793750" y="4784725"/>
          <p14:tracePt t="58284" x="793750" y="4794250"/>
          <p14:tracePt t="58293" x="793750" y="4811713"/>
          <p14:tracePt t="58302" x="793750" y="4821238"/>
          <p14:tracePt t="58309" x="793750" y="4840288"/>
          <p14:tracePt t="58317" x="793750" y="4848225"/>
          <p14:tracePt t="58325" x="793750" y="4867275"/>
          <p14:tracePt t="58333" x="793750" y="4894263"/>
          <p14:tracePt t="58338" x="793750" y="4913313"/>
          <p14:tracePt t="58347" x="793750" y="4930775"/>
          <p14:tracePt t="58355" x="793750" y="4949825"/>
          <p14:tracePt t="58363" x="793750" y="4976813"/>
          <p14:tracePt t="58371" x="793750" y="5003800"/>
          <p14:tracePt t="58379" x="793750" y="5032375"/>
          <p14:tracePt t="58387" x="793750" y="5049838"/>
          <p14:tracePt t="58395" x="793750" y="5059363"/>
          <p14:tracePt t="58404" x="793750" y="5076825"/>
          <p14:tracePt t="58411" x="793750" y="5086350"/>
          <p14:tracePt t="58417" x="793750" y="5105400"/>
          <p14:tracePt t="58433" x="793750" y="5122863"/>
          <p14:tracePt t="58441" x="793750" y="5132388"/>
          <p14:tracePt t="58449" x="793750" y="5149850"/>
          <p14:tracePt t="58455" x="793750" y="5168900"/>
          <p14:tracePt t="58465" x="793750" y="5178425"/>
          <p14:tracePt t="58479" x="793750" y="5186363"/>
          <p14:tracePt t="58486" x="793750" y="5195888"/>
          <p14:tracePt t="58503" x="793750" y="5205413"/>
          <p14:tracePt t="58525" x="793750" y="5214938"/>
          <p14:tracePt t="58541" x="793750" y="5222875"/>
          <p14:tracePt t="58549" x="793750" y="5232400"/>
          <p14:tracePt t="58862" x="803275" y="5232400"/>
          <p14:tracePt t="58875" x="803275" y="5222875"/>
          <p14:tracePt t="58880" x="812800" y="5222875"/>
          <p14:tracePt t="58888" x="812800" y="5214938"/>
          <p14:tracePt t="58897" x="822325" y="5214938"/>
          <p14:tracePt t="58913" x="831850" y="5205413"/>
          <p14:tracePt t="58921" x="849313" y="5195888"/>
          <p14:tracePt t="58927" x="858838" y="5186363"/>
          <p14:tracePt t="58936" x="868363" y="5186363"/>
          <p14:tracePt t="58951" x="885825" y="5178425"/>
          <p14:tracePt t="58959" x="895350" y="5178425"/>
          <p14:tracePt t="58969" x="904875" y="5178425"/>
          <p14:tracePt t="58979" x="912813" y="5168900"/>
          <p14:tracePt t="58989" x="922338" y="5168900"/>
          <p14:tracePt t="58998" x="931863" y="5168900"/>
          <p14:tracePt t="59005" x="931863" y="5159375"/>
          <p14:tracePt t="59029" x="941388" y="5149850"/>
          <p14:tracePt t="59037" x="949325" y="5149850"/>
          <p14:tracePt t="59050" x="949325" y="5141913"/>
          <p14:tracePt t="61120" x="949325" y="5168900"/>
          <p14:tracePt t="61130" x="941388" y="5195888"/>
          <p14:tracePt t="61136" x="931863" y="5214938"/>
          <p14:tracePt t="61143" x="931863" y="5232400"/>
          <p14:tracePt t="61149" x="922338" y="5251450"/>
          <p14:tracePt t="61155" x="922338" y="5259388"/>
          <p14:tracePt t="61163" x="922338" y="5278438"/>
          <p14:tracePt t="61176" x="922338" y="5287963"/>
          <p14:tracePt t="61185" x="922338" y="5295900"/>
          <p14:tracePt t="61195" x="922338" y="5305425"/>
          <p14:tracePt t="61282" x="931863" y="5295900"/>
          <p14:tracePt t="61286" x="949325" y="5268913"/>
          <p14:tracePt t="61296" x="968375" y="5251450"/>
          <p14:tracePt t="61302" x="1004888" y="5232400"/>
          <p14:tracePt t="61311" x="1014413" y="5214938"/>
          <p14:tracePt t="61319" x="1014413" y="5205413"/>
          <p14:tracePt t="61326" x="1022350" y="5195888"/>
          <p14:tracePt t="61341" x="1031875" y="5186363"/>
          <p14:tracePt t="61397" x="1022350" y="5186363"/>
          <p14:tracePt t="61411" x="995363" y="5186363"/>
          <p14:tracePt t="61418" x="977900" y="5195888"/>
          <p14:tracePt t="61426" x="941388" y="5214938"/>
          <p14:tracePt t="61438" x="922338" y="5222875"/>
          <p14:tracePt t="61451" x="876300" y="5251450"/>
          <p14:tracePt t="61457" x="868363" y="5251450"/>
          <p14:tracePt t="61465" x="868363" y="5259388"/>
          <p14:tracePt t="61489" x="868363" y="5268913"/>
          <p14:tracePt t="61662" x="868363" y="5251450"/>
          <p14:tracePt t="61673" x="868363" y="5222875"/>
          <p14:tracePt t="61677" x="885825" y="5195888"/>
          <p14:tracePt t="61682" x="895350" y="5149850"/>
          <p14:tracePt t="61689" x="931863" y="5086350"/>
          <p14:tracePt t="61700" x="968375" y="5022850"/>
          <p14:tracePt t="61704" x="995363" y="4976813"/>
          <p14:tracePt t="61713" x="1031875" y="4913313"/>
          <p14:tracePt t="61723" x="1068388" y="4867275"/>
          <p14:tracePt t="61739" x="1104900" y="4830763"/>
          <p14:tracePt t="61748" x="1187450" y="4721225"/>
          <p14:tracePt t="61750" x="1223963" y="4684713"/>
          <p14:tracePt t="61758" x="1270000" y="4657725"/>
          <p14:tracePt t="61777" x="1350963" y="4584700"/>
          <p14:tracePt t="61782" x="1397000" y="4548188"/>
          <p14:tracePt t="61791" x="1443038" y="4511675"/>
          <p14:tracePt t="61796" x="1470025" y="4483100"/>
          <p14:tracePt t="61806" x="1516063" y="4456113"/>
          <p14:tracePt t="61813" x="1552575" y="4438650"/>
          <p14:tracePt t="61826" x="1606550" y="4419600"/>
          <p14:tracePt t="61834" x="1635125" y="4392613"/>
          <p14:tracePt t="61839" x="1708150" y="4356100"/>
          <p14:tracePt t="61848" x="1754188" y="4346575"/>
          <p14:tracePt t="61852" x="1835150" y="4319588"/>
          <p14:tracePt t="61860" x="1881188" y="4300538"/>
          <p14:tracePt t="61870" x="1917700" y="4300538"/>
          <p14:tracePt t="61875" x="1944688" y="4292600"/>
          <p14:tracePt t="61883" x="1990725" y="4292600"/>
          <p14:tracePt t="61892" x="2017713" y="4283075"/>
          <p14:tracePt t="61898" x="2063750" y="4283075"/>
          <p14:tracePt t="61907" x="2082800" y="4283075"/>
          <p14:tracePt t="61914" x="2109788" y="4283075"/>
          <p14:tracePt t="61923" x="2136775" y="4283075"/>
          <p14:tracePt t="61929" x="2155825" y="4283075"/>
          <p14:tracePt t="61938" x="2182813" y="4283075"/>
          <p14:tracePt t="61945" x="2228850" y="4283075"/>
          <p14:tracePt t="61956" x="2265363" y="4283075"/>
          <p14:tracePt t="61960" x="2292350" y="4283075"/>
          <p14:tracePt t="61969" x="2338388" y="4283075"/>
          <p14:tracePt t="61977" x="2401888" y="4283075"/>
          <p14:tracePt t="61984" x="2447925" y="4283075"/>
          <p14:tracePt t="61990" x="2511425" y="4292600"/>
          <p14:tracePt t="61999" x="2620963" y="4319588"/>
          <p14:tracePt t="62007" x="2684463" y="4346575"/>
          <p14:tracePt t="62015" x="2757488" y="4356100"/>
          <p14:tracePt t="62024" x="2876550" y="4402138"/>
          <p14:tracePt t="62031" x="2949575" y="4429125"/>
          <p14:tracePt t="62037" x="3049588" y="4475163"/>
          <p14:tracePt t="62045" x="3114675" y="4492625"/>
          <p14:tracePt t="62053" x="3214688" y="4519613"/>
          <p14:tracePt t="62060" x="3278188" y="4556125"/>
          <p14:tracePt t="62070" x="3306763" y="4575175"/>
          <p14:tracePt t="62077" x="3387725" y="4621213"/>
          <p14:tracePt t="62085" x="3460750" y="4657725"/>
          <p14:tracePt t="62092" x="3489325" y="4684713"/>
          <p14:tracePt t="62103" x="3562350" y="4721225"/>
          <p14:tracePt t="62120" x="3652838" y="4775200"/>
          <p14:tracePt t="62130" x="3716338" y="4821238"/>
          <p14:tracePt t="62138" x="3725863" y="4821238"/>
          <p14:tracePt t="62155" x="3771900" y="4867275"/>
          <p14:tracePt t="62160" x="3798888" y="4884738"/>
          <p14:tracePt t="62170" x="3835400" y="4903788"/>
          <p14:tracePt t="62177" x="3881438" y="4949825"/>
          <p14:tracePt t="62184" x="3898900" y="4976813"/>
          <p14:tracePt t="62192" x="3954463" y="5032375"/>
          <p14:tracePt t="62200" x="4008438" y="5068888"/>
          <p14:tracePt t="62207" x="4044950" y="5113338"/>
          <p14:tracePt t="62215" x="4073525" y="5141913"/>
          <p14:tracePt t="62223" x="4090988" y="5149850"/>
          <p14:tracePt t="62233" x="4119563" y="5178425"/>
          <p14:tracePt t="62238" x="4146550" y="5205413"/>
          <p14:tracePt t="62250" x="4164013" y="5232400"/>
          <p14:tracePt t="62259" x="4173538" y="5251450"/>
          <p14:tracePt t="62274" x="4210050" y="5324475"/>
          <p14:tracePt t="62281" x="4256088" y="5387975"/>
          <p14:tracePt t="62284" x="4273550" y="5451475"/>
          <p14:tracePt t="62293" x="4310063" y="5497513"/>
          <p14:tracePt t="62301" x="4356100" y="5561013"/>
          <p14:tracePt t="62309" x="4375150" y="5588000"/>
          <p14:tracePt t="62317" x="4402138" y="5624513"/>
          <p14:tracePt t="62325" x="4419600" y="5653088"/>
          <p14:tracePt t="62331" x="4429125" y="5670550"/>
          <p14:tracePt t="62339" x="4438650" y="5680075"/>
          <p14:tracePt t="62347" x="4438650" y="5689600"/>
          <p14:tracePt t="62357" x="4448175" y="5697538"/>
          <p14:tracePt t="62380" x="4448175" y="5707063"/>
          <p14:tracePt t="62387" x="4456113" y="5716588"/>
          <p14:tracePt t="62392" x="4456113" y="5734050"/>
          <p14:tracePt t="62400" x="4456113" y="5743575"/>
          <p14:tracePt t="62413" x="4465638" y="5753100"/>
          <p14:tracePt t="62425" x="4465638" y="5762625"/>
          <p14:tracePt t="62436" x="4475163" y="5816600"/>
          <p14:tracePt t="62438" x="4475163" y="5826125"/>
          <p14:tracePt t="62471" x="4484688" y="5835650"/>
          <p14:tracePt t="62509" x="4484688" y="5843588"/>
          <p14:tracePt t="62517" x="4484688" y="5853113"/>
          <p14:tracePt t="62533" x="4484688" y="5862638"/>
          <p14:tracePt t="62541" x="4484688" y="5872163"/>
          <p14:tracePt t="62564" x="4492625" y="5881688"/>
          <p14:tracePt t="62704" x="4492625" y="5889625"/>
          <p14:tracePt t="62852" x="4492625" y="5899150"/>
          <p14:tracePt t="62913" x="4492625" y="5908675"/>
          <p14:tracePt t="62936" x="4492625" y="5918200"/>
          <p14:tracePt t="62951" x="4502150" y="5918200"/>
          <p14:tracePt t="62959" x="4502150" y="5926138"/>
          <p14:tracePt t="63051" x="4492625" y="5935663"/>
          <p14:tracePt t="63059" x="4465638" y="5935663"/>
          <p14:tracePt t="63066" x="4448175" y="5935663"/>
          <p14:tracePt t="63075" x="4402138" y="5935663"/>
          <p14:tracePt t="63080" x="4365625" y="5935663"/>
          <p14:tracePt t="63090" x="4319588" y="5935663"/>
          <p14:tracePt t="63097" x="4273550" y="5935663"/>
          <p14:tracePt t="63105" x="4210050" y="5935663"/>
          <p14:tracePt t="63113" x="4173538" y="5935663"/>
          <p14:tracePt t="63120" x="4119563" y="5935663"/>
          <p14:tracePt t="63129" x="4054475" y="5908675"/>
          <p14:tracePt t="63137" x="3944938" y="5899150"/>
          <p14:tracePt t="63145" x="3908425" y="5899150"/>
          <p14:tracePt t="63152" x="3798888" y="5872163"/>
          <p14:tracePt t="63159" x="3725863" y="5872163"/>
          <p14:tracePt t="63167" x="3606800" y="5862638"/>
          <p14:tracePt t="63179" x="3497263" y="5843588"/>
          <p14:tracePt t="63191" x="3270250" y="5807075"/>
          <p14:tracePt t="63200" x="3187700" y="5799138"/>
          <p14:tracePt t="63207" x="3059113" y="5780088"/>
          <p14:tracePt t="63213" x="3032125" y="5780088"/>
          <p14:tracePt t="63225" x="2949575" y="5770563"/>
          <p14:tracePt t="63240" x="2830513" y="5762625"/>
          <p14:tracePt t="63244" x="2767013" y="5753100"/>
          <p14:tracePt t="63262" x="2657475" y="5734050"/>
          <p14:tracePt t="63266" x="2584450" y="5726113"/>
          <p14:tracePt t="63277" x="2484438" y="5707063"/>
          <p14:tracePt t="63292" x="2255838" y="5680075"/>
          <p14:tracePt t="63298" x="2155825" y="5653088"/>
          <p14:tracePt t="63307" x="1990725" y="5616575"/>
          <p14:tracePt t="63315" x="1827213" y="5588000"/>
          <p14:tracePt t="63321" x="1717675" y="5580063"/>
          <p14:tracePt t="63328" x="1635125" y="5551488"/>
          <p14:tracePt t="63337" x="1543050" y="5534025"/>
          <p14:tracePt t="63345" x="1460500" y="5507038"/>
          <p14:tracePt t="63353" x="1370013" y="5497513"/>
          <p14:tracePt t="63361" x="1323975" y="5497513"/>
          <p14:tracePt t="63373" x="1270000" y="5487988"/>
          <p14:tracePt t="63383" x="1214438" y="5487988"/>
          <p14:tracePt t="63396" x="1068388" y="5487988"/>
          <p14:tracePt t="63398" x="1022350" y="5487988"/>
          <p14:tracePt t="63407" x="958850" y="5487988"/>
          <p14:tracePt t="63415" x="912813" y="5487988"/>
          <p14:tracePt t="63422" x="895350" y="5487988"/>
          <p14:tracePt t="63431" x="868363" y="5487988"/>
          <p14:tracePt t="63437" x="839788" y="5487988"/>
          <p14:tracePt t="63444" x="822325" y="5487988"/>
          <p14:tracePt t="63452" x="803275" y="5487988"/>
          <p14:tracePt t="63460" x="785813" y="5497513"/>
          <p14:tracePt t="63469" x="766763" y="5514975"/>
          <p14:tracePt t="63477" x="749300" y="5524500"/>
          <p14:tracePt t="63486" x="739775" y="5524500"/>
          <p14:tracePt t="63493" x="720725" y="5534025"/>
          <p14:tracePt t="63499" x="703263" y="5551488"/>
          <p14:tracePt t="63507" x="693738" y="5561013"/>
          <p14:tracePt t="63515" x="684213" y="5570538"/>
          <p14:tracePt t="63522" x="666750" y="5580063"/>
          <p14:tracePt t="63531" x="657225" y="5580063"/>
          <p14:tracePt t="63540" x="647700" y="5580063"/>
          <p14:tracePt t="63573" x="639763" y="5588000"/>
          <p14:tracePt t="63594" x="630238" y="5588000"/>
          <p14:tracePt t="63618" x="611188" y="5588000"/>
          <p14:tracePt t="63628" x="603250" y="5597525"/>
          <p14:tracePt t="63641" x="593725" y="5597525"/>
          <p14:tracePt t="63650" x="584200" y="5597525"/>
          <p14:tracePt t="63670" x="574675" y="5597525"/>
          <p14:tracePt t="63676" x="574675" y="5607050"/>
          <p14:tracePt t="63687" x="566738" y="5607050"/>
          <p14:tracePt t="63692" x="557213" y="5607050"/>
          <p14:tracePt t="63701" x="557213" y="5616575"/>
          <p14:tracePt t="63709" x="547688" y="5616575"/>
          <p14:tracePt t="63728" x="538163" y="5624513"/>
          <p14:tracePt t="63757" x="530225" y="5624513"/>
          <p14:tracePt t="63774" x="520700" y="5624513"/>
          <p14:tracePt t="63791" x="511175" y="5634038"/>
          <p14:tracePt t="63806" x="493713" y="5653088"/>
          <p14:tracePt t="63817" x="493713" y="5661025"/>
          <p14:tracePt t="63833" x="484188" y="5661025"/>
          <p14:tracePt t="69494" x="457200" y="5497513"/>
          <p14:tracePt t="69500" x="401638" y="5259388"/>
          <p14:tracePt t="69514" x="374650" y="5095875"/>
          <p14:tracePt t="69522" x="347663" y="4922838"/>
          <p14:tracePt t="69531" x="238125" y="4538663"/>
          <p14:tracePt t="69538" x="192088" y="4356100"/>
          <p14:tracePt t="69548" x="146050" y="4210050"/>
          <p14:tracePt t="69555" x="73025" y="3935413"/>
          <p14:tracePt t="69562" x="26988" y="3789363"/>
          <p14:tracePt t="69571" x="0" y="36433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7">
            <a:extLst>
              <a:ext uri="{FF2B5EF4-FFF2-40B4-BE49-F238E27FC236}">
                <a16:creationId xmlns:a16="http://schemas.microsoft.com/office/drawing/2014/main" id="{90BE8238-20F3-429B-9068-01861E612741}"/>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7" name="Audio 6">
            <a:hlinkClick r:id="" action="ppaction://media"/>
            <a:extLst>
              <a:ext uri="{FF2B5EF4-FFF2-40B4-BE49-F238E27FC236}">
                <a16:creationId xmlns:a16="http://schemas.microsoft.com/office/drawing/2014/main" id="{AB0DD161-1C4F-4811-80EA-ABA3D0125A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50221692"/>
      </p:ext>
    </p:extLst>
  </p:cSld>
  <p:clrMapOvr>
    <a:masterClrMapping/>
  </p:clrMapOvr>
  <mc:AlternateContent xmlns:mc="http://schemas.openxmlformats.org/markup-compatibility/2006" xmlns:p14="http://schemas.microsoft.com/office/powerpoint/2010/main">
    <mc:Choice Requires="p14">
      <p:transition spd="slow" p14:dur="2000" advTm="118083"/>
    </mc:Choice>
    <mc:Fallback xmlns="">
      <p:transition spd="slow" advTm="118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425" x="11807825" y="839788"/>
          <p14:tracePt t="15441" x="11644313" y="839788"/>
          <p14:tracePt t="15444" x="11571288" y="839788"/>
          <p14:tracePt t="15454" x="11498263" y="839788"/>
          <p14:tracePt t="15461" x="11461750" y="839788"/>
          <p14:tracePt t="15467" x="11406188" y="839788"/>
          <p14:tracePt t="15475" x="11333163" y="839788"/>
          <p14:tracePt t="15481" x="11260138" y="839788"/>
          <p14:tracePt t="15487" x="11187113" y="839788"/>
          <p14:tracePt t="15496" x="11096625" y="839788"/>
          <p14:tracePt t="15514" x="10941050" y="858838"/>
          <p14:tracePt t="15522" x="10831513" y="885825"/>
          <p14:tracePt t="15528" x="10758488" y="895350"/>
          <p14:tracePt t="15538" x="10731500" y="903288"/>
          <p14:tracePt t="15542" x="10675938" y="912813"/>
          <p14:tracePt t="15550" x="10602913" y="931863"/>
          <p14:tracePt t="15556" x="10502900" y="958850"/>
          <p14:tracePt t="15562" x="10410825" y="968375"/>
          <p14:tracePt t="15570" x="10291763" y="985838"/>
          <p14:tracePt t="15585" x="10109200" y="1014413"/>
          <p14:tracePt t="15592" x="10009188" y="1022350"/>
          <p14:tracePt t="15600" x="9936163" y="1041400"/>
          <p14:tracePt t="15613" x="9780588" y="1058863"/>
          <p14:tracePt t="15619" x="9690100" y="1077913"/>
          <p14:tracePt t="15624" x="9617075" y="1087438"/>
          <p14:tracePt t="15646" x="9342438" y="1160463"/>
          <p14:tracePt t="15655" x="9259888" y="1187450"/>
          <p14:tracePt t="15663" x="9159875" y="1233488"/>
          <p14:tracePt t="15671" x="9077325" y="1287463"/>
          <p14:tracePt t="15680" x="8996363" y="1323975"/>
          <p14:tracePt t="15689" x="8894763" y="1370013"/>
          <p14:tracePt t="15707" x="8648700" y="1533525"/>
          <p14:tracePt t="15713" x="8602663" y="1552575"/>
          <p14:tracePt t="15722" x="8539163" y="1598613"/>
          <p14:tracePt t="15730" x="8493125" y="1616075"/>
          <p14:tracePt t="15732" x="8466138" y="1652588"/>
          <p14:tracePt t="15741" x="8429625" y="1671638"/>
          <p14:tracePt t="15747" x="8383588" y="1689100"/>
          <p14:tracePt t="15756" x="8356600" y="1708150"/>
          <p14:tracePt t="15760" x="8329613" y="1716088"/>
          <p14:tracePt t="15769" x="8301038" y="1735138"/>
          <p14:tracePt t="15776" x="8264525" y="1762125"/>
          <p14:tracePt t="15781" x="8237538" y="1771650"/>
          <p14:tracePt t="15788" x="8191500" y="1781175"/>
          <p14:tracePt t="15804" x="8147050" y="1817688"/>
          <p14:tracePt t="15810" x="8128000" y="1825625"/>
          <p14:tracePt t="15825" x="8072438" y="1862138"/>
          <p14:tracePt t="15843" x="8045450" y="1881188"/>
          <p14:tracePt t="15847" x="8018463" y="1890713"/>
          <p14:tracePt t="15854" x="8008938" y="1898650"/>
          <p14:tracePt t="15866" x="7962900" y="1927225"/>
          <p14:tracePt t="15873" x="7945438" y="1935163"/>
          <p14:tracePt t="15893" x="7918450" y="1973263"/>
          <p14:tracePt t="15905" x="7889875" y="1990725"/>
          <p14:tracePt t="15909" x="7872413" y="2000250"/>
          <p14:tracePt t="15928" x="7835900" y="2027238"/>
          <p14:tracePt t="15942" x="7789863" y="2073275"/>
          <p14:tracePt t="15950" x="7772400" y="2100263"/>
          <p14:tracePt t="15961" x="7726363" y="2146300"/>
          <p14:tracePt t="15970" x="7689850" y="2155825"/>
          <p14:tracePt t="15977" x="7670800" y="2173288"/>
          <p14:tracePt t="15981" x="7653338" y="2182813"/>
          <p14:tracePt t="15987" x="7607300" y="2209800"/>
          <p14:tracePt t="15993" x="7589838" y="2219325"/>
          <p14:tracePt t="16001" x="7570788" y="2228850"/>
          <p14:tracePt t="16009" x="7553325" y="2246313"/>
          <p14:tracePt t="16014" x="7507288" y="2255838"/>
          <p14:tracePt t="16023" x="7497763" y="2265363"/>
          <p14:tracePt t="16030" x="7470775" y="2273300"/>
          <p14:tracePt t="16037" x="7451725" y="2282825"/>
          <p14:tracePt t="16043" x="7443788" y="2292350"/>
          <p14:tracePt t="16060" x="7415213" y="2309813"/>
          <p14:tracePt t="16066" x="7407275" y="2309813"/>
          <p14:tracePt t="16078" x="7378700" y="2338388"/>
          <p14:tracePt t="16091" x="7370763" y="2346325"/>
          <p14:tracePt t="16101" x="7351713" y="2365375"/>
          <p14:tracePt t="16107" x="7324725" y="2374900"/>
          <p14:tracePt t="16118" x="7324725" y="2382838"/>
          <p14:tracePt t="16129" x="7305675" y="2382838"/>
          <p14:tracePt t="16138" x="7305675" y="2392363"/>
          <p14:tracePt t="16149" x="7296150" y="2411413"/>
          <p14:tracePt t="16156" x="7288213" y="2411413"/>
          <p14:tracePt t="16166" x="7278688" y="2411413"/>
          <p14:tracePt t="16174" x="7269163" y="2428875"/>
          <p14:tracePt t="16195" x="7259638" y="2428875"/>
          <p14:tracePt t="16204" x="7259638" y="2438400"/>
          <p14:tracePt t="16213" x="7251700" y="2438400"/>
          <p14:tracePt t="16239" x="7251700" y="2447925"/>
          <p14:tracePt t="16247" x="7242175" y="2447925"/>
          <p14:tracePt t="16272" x="7232650" y="2455863"/>
          <p14:tracePt t="16278" x="7223125" y="2465388"/>
          <p14:tracePt t="16286" x="7215188" y="2474913"/>
          <p14:tracePt t="16302" x="7205663" y="2501900"/>
          <p14:tracePt t="16311" x="7169150" y="2520950"/>
          <p14:tracePt t="16333" x="7150100" y="2528888"/>
          <p14:tracePt t="16354" x="7132638" y="2547938"/>
          <p14:tracePt t="16361" x="7132638" y="2557463"/>
          <p14:tracePt t="16369" x="7123113" y="2557463"/>
          <p14:tracePt t="16375" x="7113588" y="2557463"/>
          <p14:tracePt t="16397" x="7096125" y="2574925"/>
          <p14:tracePt t="16429" x="7086600" y="2584450"/>
          <p14:tracePt t="16464" x="7077075" y="2584450"/>
          <p14:tracePt t="16498" x="7077075" y="2593975"/>
          <p14:tracePt t="16510" x="7077075" y="2611438"/>
          <p14:tracePt t="16532" x="7077075" y="2620963"/>
          <p14:tracePt t="16546" x="7077075" y="2630488"/>
          <p14:tracePt t="16569" x="7077075" y="2638425"/>
          <p14:tracePt t="16601" x="7077075" y="2647950"/>
          <p14:tracePt t="16626" x="7086600" y="2647950"/>
          <p14:tracePt t="16636" x="7086600" y="2657475"/>
          <p14:tracePt t="16649" x="7105650" y="2657475"/>
          <p14:tracePt t="16663" x="7105650" y="2667000"/>
          <p14:tracePt t="16669" x="7113588" y="2667000"/>
          <p14:tracePt t="16711" x="7113588" y="2674938"/>
          <p14:tracePt t="16717" x="7123113" y="2674938"/>
          <p14:tracePt t="16733" x="7132638" y="2674938"/>
          <p14:tracePt t="16745" x="7142163" y="2684463"/>
          <p14:tracePt t="16768" x="7159625" y="2684463"/>
          <p14:tracePt t="16776" x="7169150" y="2693988"/>
          <p14:tracePt t="16792" x="7186613" y="2693988"/>
          <p14:tracePt t="16799" x="7186613" y="2703513"/>
          <p14:tracePt t="16807" x="7205663" y="2703513"/>
          <p14:tracePt t="16830" x="7223125" y="2703513"/>
          <p14:tracePt t="16835" x="7232650" y="2703513"/>
          <p14:tracePt t="16849" x="7232650" y="2711450"/>
          <p14:tracePt t="16862" x="7259638" y="2711450"/>
          <p14:tracePt t="16868" x="7269163" y="2730500"/>
          <p14:tracePt t="16875" x="7278688" y="2730500"/>
          <p14:tracePt t="16896" x="7334250" y="2747963"/>
          <p14:tracePt t="16903" x="7361238" y="2747963"/>
          <p14:tracePt t="16907" x="7378700" y="2757488"/>
          <p14:tracePt t="16925" x="7415213" y="2757488"/>
          <p14:tracePt t="16932" x="7443788" y="2767013"/>
          <p14:tracePt t="16945" x="7480300" y="2767013"/>
          <p14:tracePt t="16960" x="7516813" y="2767013"/>
          <p14:tracePt t="16969" x="7561263" y="2767013"/>
          <p14:tracePt t="16977" x="7570788" y="2767013"/>
          <p14:tracePt t="16993" x="7580313" y="2767013"/>
          <p14:tracePt t="16999" x="7589838" y="2767013"/>
          <p14:tracePt t="17018" x="7634288" y="2767013"/>
          <p14:tracePt t="17027" x="7653338" y="2767013"/>
          <p14:tracePt t="17040" x="7662863" y="2767013"/>
          <p14:tracePt t="17045" x="7670800" y="2767013"/>
          <p14:tracePt t="17055" x="7680325" y="2767013"/>
          <p14:tracePt t="17061" x="7699375" y="2767013"/>
          <p14:tracePt t="17066" x="7707313" y="2767013"/>
          <p14:tracePt t="17081" x="7716838" y="2767013"/>
          <p14:tracePt t="17122" x="7726363" y="2767013"/>
          <p14:tracePt t="17157" x="7735888" y="2767013"/>
          <p14:tracePt t="17170" x="7743825" y="2767013"/>
          <p14:tracePt t="17186" x="7799388" y="2757488"/>
          <p14:tracePt t="17548" x="7835900" y="2757488"/>
          <p14:tracePt t="17555" x="7853363" y="2757488"/>
          <p14:tracePt t="17562" x="7881938" y="2747963"/>
          <p14:tracePt t="17586" x="7972425" y="2740025"/>
          <p14:tracePt t="17594" x="8045450" y="2740025"/>
          <p14:tracePt t="17599" x="8081963" y="2740025"/>
          <p14:tracePt t="17609" x="8118475" y="2740025"/>
          <p14:tracePt t="17612" x="8164513" y="2740025"/>
          <p14:tracePt t="17621" x="8183563" y="2740025"/>
          <p14:tracePt t="17640" x="8237538" y="2740025"/>
          <p14:tracePt t="17652" x="8274050" y="2740025"/>
          <p14:tracePt t="17669" x="8310563" y="2747963"/>
          <p14:tracePt t="17676" x="8320088" y="2747963"/>
          <p14:tracePt t="17683" x="8329613" y="2747963"/>
          <p14:tracePt t="17699" x="8347075" y="2747963"/>
          <p14:tracePt t="17713" x="8366125" y="2757488"/>
          <p14:tracePt t="17720" x="8383588" y="2757488"/>
          <p14:tracePt t="17733" x="8402638" y="2757488"/>
          <p14:tracePt t="17748" x="8410575" y="2757488"/>
          <p14:tracePt t="17759" x="8420100" y="2757488"/>
          <p14:tracePt t="17773" x="8429625" y="2757488"/>
          <p14:tracePt t="17788" x="8439150" y="2757488"/>
          <p14:tracePt t="17803" x="8456613" y="2757488"/>
          <p14:tracePt t="17815" x="8466138" y="2757488"/>
          <p14:tracePt t="17821" x="8475663" y="2767013"/>
          <p14:tracePt t="17829" x="8483600" y="2767013"/>
          <p14:tracePt t="17840" x="8512175" y="2767013"/>
          <p14:tracePt t="17865" x="8548688" y="2767013"/>
          <p14:tracePt t="17871" x="8556625" y="2767013"/>
          <p14:tracePt t="17878" x="8575675" y="2776538"/>
          <p14:tracePt t="17897" x="8639175" y="2776538"/>
          <p14:tracePt t="17906" x="8666163" y="2776538"/>
          <p14:tracePt t="17912" x="8694738" y="2776538"/>
          <p14:tracePt t="17920" x="8739188" y="2776538"/>
          <p14:tracePt t="17927" x="8758238" y="2776538"/>
          <p14:tracePt t="17934" x="8775700" y="2776538"/>
          <p14:tracePt t="17939" x="8794750" y="2776538"/>
          <p14:tracePt t="17950" x="8812213" y="2776538"/>
          <p14:tracePt t="17963" x="8840788" y="2776538"/>
          <p14:tracePt t="17972" x="8858250" y="2776538"/>
          <p14:tracePt t="17980" x="8877300" y="2776538"/>
          <p14:tracePt t="17989" x="8894763" y="2776538"/>
          <p14:tracePt t="17995" x="8913813" y="2776538"/>
          <p14:tracePt t="18017" x="8977313" y="2767013"/>
          <p14:tracePt t="18028" x="9023350" y="2757488"/>
          <p14:tracePt t="18038" x="9032875" y="2757488"/>
          <p14:tracePt t="18042" x="9040813" y="2757488"/>
          <p14:tracePt t="18055" x="9050338" y="2757488"/>
          <p14:tracePt t="18080" x="9059863" y="2757488"/>
          <p14:tracePt t="18108" x="9069388" y="2757488"/>
          <p14:tracePt t="18137" x="9086850" y="2757488"/>
          <p14:tracePt t="18641" x="9269413" y="2711450"/>
          <p14:tracePt t="18657" x="9534525" y="2674938"/>
          <p14:tracePt t="18671" x="9744075" y="2601913"/>
          <p14:tracePt t="18678" x="10009188" y="2528888"/>
          <p14:tracePt t="18683" x="10101263" y="2474913"/>
          <p14:tracePt t="18694" x="10274300" y="2438400"/>
          <p14:tracePt t="18697" x="10328275" y="2419350"/>
          <p14:tracePt t="18705" x="10410825" y="2392363"/>
          <p14:tracePt t="18732" x="10658475" y="2265363"/>
          <p14:tracePt t="18743" x="10848975" y="2173288"/>
          <p14:tracePt t="18747" x="11014075" y="2136775"/>
          <p14:tracePt t="18761" x="11160125" y="2090738"/>
          <p14:tracePt t="18767" x="11233150" y="2073275"/>
          <p14:tracePt t="18774" x="11296650" y="2054225"/>
          <p14:tracePt t="18786" x="11352213" y="2036763"/>
          <p14:tracePt t="18788" x="11415713" y="2017713"/>
          <p14:tracePt t="18809" x="11552238" y="1990725"/>
          <p14:tracePt t="18836" x="11817350" y="1917700"/>
          <p14:tracePt t="18856" x="11953875" y="1890713"/>
          <p14:tracePt t="18877" x="12118975" y="1862138"/>
          <p14:tracePt t="42665" x="100013" y="3543300"/>
          <p14:tracePt t="42672" x="128588" y="3560763"/>
          <p14:tracePt t="42679" x="136525" y="3570288"/>
          <p14:tracePt t="42685" x="155575" y="3579813"/>
          <p14:tracePt t="42689" x="182563" y="3589338"/>
          <p14:tracePt t="42694" x="201613" y="3589338"/>
          <p14:tracePt t="42703" x="219075" y="3589338"/>
          <p14:tracePt t="42709" x="238125" y="3589338"/>
          <p14:tracePt t="42717" x="274638" y="3589338"/>
          <p14:tracePt t="42725" x="292100" y="3589338"/>
          <p14:tracePt t="42729" x="328613" y="3589338"/>
          <p14:tracePt t="42737" x="355600" y="3570288"/>
          <p14:tracePt t="42753" x="438150" y="3552825"/>
          <p14:tracePt t="42770" x="547688" y="3497263"/>
          <p14:tracePt t="42774" x="630238" y="3470275"/>
          <p14:tracePt t="42781" x="666750" y="3451225"/>
          <p14:tracePt t="42787" x="712788" y="3433763"/>
          <p14:tracePt t="42792" x="793750" y="3406775"/>
          <p14:tracePt t="42800" x="822325" y="3397250"/>
          <p14:tracePt t="42806" x="876300" y="3387725"/>
          <p14:tracePt t="42814" x="912813" y="3370263"/>
          <p14:tracePt t="42822" x="931863" y="3370263"/>
          <p14:tracePt t="42826" x="968375" y="3351213"/>
          <p14:tracePt t="42834" x="985838" y="3341688"/>
          <p14:tracePt t="43160" x="995363" y="3341688"/>
          <p14:tracePt t="43166" x="1022350" y="3333750"/>
          <p14:tracePt t="43172" x="1041400" y="3333750"/>
          <p14:tracePt t="43178" x="1050925" y="3333750"/>
          <p14:tracePt t="43194" x="1087438" y="3333750"/>
          <p14:tracePt t="43210" x="1104900" y="3333750"/>
          <p14:tracePt t="43217" x="1114425" y="3333750"/>
          <p14:tracePt t="43232" x="1123950" y="3333750"/>
          <p14:tracePt t="43238" x="1131888" y="3333750"/>
          <p14:tracePt t="43246" x="1141413" y="3333750"/>
          <p14:tracePt t="43259" x="1150938" y="3333750"/>
          <p14:tracePt t="43267" x="1160463" y="3333750"/>
          <p14:tracePt t="43283" x="1177925" y="3333750"/>
          <p14:tracePt t="43296" x="1196975" y="3333750"/>
          <p14:tracePt t="43309" x="1214438" y="3333750"/>
          <p14:tracePt t="43324" x="1241425" y="3333750"/>
          <p14:tracePt t="43337" x="1260475" y="3333750"/>
          <p14:tracePt t="43341" x="1270000" y="3333750"/>
          <p14:tracePt t="43356" x="1287463" y="3333750"/>
          <p14:tracePt t="43365" x="1296988" y="3333750"/>
          <p14:tracePt t="43376" x="1306513" y="3333750"/>
          <p14:tracePt t="43384" x="1323975" y="3333750"/>
          <p14:tracePt t="43393" x="1333500" y="3333750"/>
          <p14:tracePt t="43404" x="1360488" y="3333750"/>
          <p14:tracePt t="43419" x="1370013" y="3333750"/>
          <p14:tracePt t="43425" x="1379538" y="3333750"/>
          <p14:tracePt t="43432" x="1387475" y="3333750"/>
          <p14:tracePt t="43439" x="1416050" y="3333750"/>
          <p14:tracePt t="43453" x="1423988" y="3333750"/>
          <p14:tracePt t="43460" x="1433513" y="3333750"/>
          <p14:tracePt t="43481" x="1443038" y="3333750"/>
          <p14:tracePt t="43489" x="1452563" y="3333750"/>
          <p14:tracePt t="43494" x="1460500" y="3333750"/>
          <p14:tracePt t="43515" x="1506538" y="3324225"/>
          <p14:tracePt t="43529" x="1525588" y="3324225"/>
          <p14:tracePt t="43543" x="1543050" y="3324225"/>
          <p14:tracePt t="43551" x="1552575" y="3324225"/>
          <p14:tracePt t="43556" x="1570038" y="3324225"/>
          <p14:tracePt t="43563" x="1589088" y="3324225"/>
          <p14:tracePt t="43579" x="1606550" y="3314700"/>
          <p14:tracePt t="43590" x="1616075" y="3314700"/>
          <p14:tracePt t="43605" x="1652588" y="3305175"/>
          <p14:tracePt t="43611" x="1671638" y="3305175"/>
          <p14:tracePt t="43617" x="1681163" y="3305175"/>
          <p14:tracePt t="43624" x="1689100" y="3297238"/>
          <p14:tracePt t="43634" x="1698625" y="3297238"/>
          <p14:tracePt t="43663" x="1708150" y="3297238"/>
          <p14:tracePt t="43674" x="1717675" y="3297238"/>
          <p14:tracePt t="43680" x="1735138" y="3297238"/>
          <p14:tracePt t="43702" x="1754188" y="3297238"/>
          <p14:tracePt t="43708" x="1771650" y="3297238"/>
          <p14:tracePt t="43722" x="1781175" y="3297238"/>
          <p14:tracePt t="43735" x="1798638" y="3297238"/>
          <p14:tracePt t="43741" x="1827213" y="3297238"/>
          <p14:tracePt t="43756" x="1844675" y="3297238"/>
          <p14:tracePt t="43769" x="1863725" y="3297238"/>
          <p14:tracePt t="43778" x="1871663" y="3297238"/>
          <p14:tracePt t="43789" x="1890713" y="3297238"/>
          <p14:tracePt t="43796" x="1917700" y="3297238"/>
          <p14:tracePt t="43801" x="1927225" y="3297238"/>
          <p14:tracePt t="43810" x="1936750" y="3297238"/>
          <p14:tracePt t="43822" x="1944688" y="3297238"/>
          <p14:tracePt t="43831" x="1973263" y="3297238"/>
          <p14:tracePt t="43841" x="1990725" y="3297238"/>
          <p14:tracePt t="43851" x="2017713" y="3297238"/>
          <p14:tracePt t="43858" x="2027238" y="3297238"/>
          <p14:tracePt t="43865" x="2046288" y="3297238"/>
          <p14:tracePt t="43873" x="2082800" y="3287713"/>
          <p14:tracePt t="43883" x="2100263" y="3287713"/>
          <p14:tracePt t="43894" x="2136775" y="3287713"/>
          <p14:tracePt t="43904" x="2163763" y="3287713"/>
          <p14:tracePt t="43914" x="2192338" y="3287713"/>
          <p14:tracePt t="43921" x="2200275" y="3287713"/>
          <p14:tracePt t="43928" x="2200275" y="3278188"/>
          <p14:tracePt t="43946" x="2236788" y="3260725"/>
          <p14:tracePt t="43955" x="2265363" y="3260725"/>
          <p14:tracePt t="43969" x="2292350" y="3251200"/>
          <p14:tracePt t="43976" x="2309813" y="3241675"/>
          <p14:tracePt t="43982" x="2338388" y="3232150"/>
          <p14:tracePt t="43988" x="2365375" y="3232150"/>
          <p14:tracePt t="43997" x="2382838" y="3224213"/>
          <p14:tracePt t="44007" x="2392363" y="3224213"/>
          <p14:tracePt t="44017" x="2419350" y="3214688"/>
          <p14:tracePt t="44028" x="2447925" y="3214688"/>
          <p14:tracePt t="44036" x="2465388" y="3205163"/>
          <p14:tracePt t="44063" x="2493963" y="3205163"/>
          <p14:tracePt t="44074" x="2547938" y="3195638"/>
          <p14:tracePt t="44083" x="2574925" y="3195638"/>
          <p14:tracePt t="44092" x="2593975" y="3195638"/>
          <p14:tracePt t="44104" x="2611438" y="3195638"/>
          <p14:tracePt t="44113" x="2630488" y="3195638"/>
          <p14:tracePt t="44126" x="2657475" y="3195638"/>
          <p14:tracePt t="44141" x="2684463" y="3195638"/>
          <p14:tracePt t="44153" x="2713038" y="3195638"/>
          <p14:tracePt t="44167" x="2730500" y="3195638"/>
          <p14:tracePt t="44181" x="2749550" y="3195638"/>
          <p14:tracePt t="44188" x="2757488" y="3195638"/>
          <p14:tracePt t="44197" x="2767013" y="3195638"/>
          <p14:tracePt t="44208" x="2786063" y="3195638"/>
          <p14:tracePt t="44223" x="2794000" y="3195638"/>
          <p14:tracePt t="44230" x="2803525" y="3195638"/>
          <p14:tracePt t="44242" x="2830513" y="3195638"/>
          <p14:tracePt t="44250" x="2840038" y="3195638"/>
          <p14:tracePt t="44273" x="2876550" y="3195638"/>
          <p14:tracePt t="44277" x="2886075" y="3205163"/>
          <p14:tracePt t="44283" x="2895600" y="3205163"/>
          <p14:tracePt t="44291" x="2903538" y="3205163"/>
          <p14:tracePt t="44300" x="2913063" y="3205163"/>
          <p14:tracePt t="44304" x="2922588" y="3205163"/>
          <p14:tracePt t="44311" x="2932113" y="3214688"/>
          <p14:tracePt t="44333" x="2959100" y="3214688"/>
          <p14:tracePt t="44338" x="2968625" y="3214688"/>
          <p14:tracePt t="44347" x="2976563" y="3224213"/>
          <p14:tracePt t="44361" x="2995613" y="3224213"/>
          <p14:tracePt t="44369" x="3005138" y="3232150"/>
          <p14:tracePt t="44376" x="3022600" y="3232150"/>
          <p14:tracePt t="44389" x="3041650" y="3241675"/>
          <p14:tracePt t="44402" x="3059113" y="3260725"/>
          <p14:tracePt t="44425" x="3068638" y="3260725"/>
          <p14:tracePt t="44435" x="3078163" y="3260725"/>
          <p14:tracePt t="44450" x="3086100" y="3260725"/>
          <p14:tracePt t="44456" x="3105150" y="3268663"/>
          <p14:tracePt t="44460" x="3114675" y="3268663"/>
          <p14:tracePt t="44470" x="3122613" y="3278188"/>
          <p14:tracePt t="44485" x="3132138" y="3287713"/>
          <p14:tracePt t="44491" x="3141663" y="3287713"/>
          <p14:tracePt t="44505" x="3159125" y="3297238"/>
          <p14:tracePt t="44516" x="3168650" y="3297238"/>
          <p14:tracePt t="44525" x="3187700" y="3297238"/>
          <p14:tracePt t="44542" x="3187700" y="3305175"/>
          <p14:tracePt t="44546" x="3195638" y="3305175"/>
          <p14:tracePt t="44551" x="3205163" y="3305175"/>
          <p14:tracePt t="44560" x="3214688" y="3305175"/>
          <p14:tracePt t="44575" x="3241675" y="3305175"/>
          <p14:tracePt t="44590" x="3260725" y="3305175"/>
          <p14:tracePt t="44596" x="3270250" y="3305175"/>
          <p14:tracePt t="44607" x="3278188" y="3305175"/>
          <p14:tracePt t="46378" x="3214688" y="3305175"/>
          <p14:tracePt t="46391" x="3032125" y="3305175"/>
          <p14:tracePt t="46405" x="2895600" y="3305175"/>
          <p14:tracePt t="46416" x="2730500" y="3305175"/>
          <p14:tracePt t="46424" x="2620963" y="3305175"/>
          <p14:tracePt t="46428" x="2474913" y="3305175"/>
          <p14:tracePt t="46436" x="2382838" y="3305175"/>
          <p14:tracePt t="46444" x="2236788" y="3297238"/>
          <p14:tracePt t="46450" x="2163763" y="3297238"/>
          <p14:tracePt t="46457" x="2054225" y="3297238"/>
          <p14:tracePt t="46465" x="1908175" y="3305175"/>
          <p14:tracePt t="46472" x="1762125" y="3314700"/>
          <p14:tracePt t="46477" x="1644650" y="3351213"/>
          <p14:tracePt t="46487" x="1497013" y="3378200"/>
          <p14:tracePt t="46502" x="1323975" y="3406775"/>
          <p14:tracePt t="46520" x="1041400" y="3470275"/>
          <p14:tracePt t="46527" x="922338" y="3497263"/>
          <p14:tracePt t="46532" x="849313" y="3516313"/>
          <p14:tracePt t="46542" x="703263" y="3524250"/>
          <p14:tracePt t="46549" x="620713" y="3552825"/>
          <p14:tracePt t="46556" x="530225" y="3570288"/>
          <p14:tracePt t="46563" x="501650" y="3589338"/>
          <p14:tracePt t="46573" x="392113" y="3616325"/>
          <p14:tracePt t="46575" x="365125" y="3625850"/>
          <p14:tracePt t="46582" x="265113" y="3633788"/>
          <p14:tracePt t="46589" x="238125" y="3643313"/>
          <p14:tracePt t="46598" x="165100" y="3652838"/>
          <p14:tracePt t="46604" x="136525" y="3652838"/>
          <p14:tracePt t="46607" x="109538" y="3670300"/>
          <p14:tracePt t="46614" x="36513" y="3679825"/>
          <p14:tracePt t="46620" x="9525" y="3689350"/>
          <p14:tracePt t="98631" x="55563" y="4502150"/>
          <p14:tracePt t="98636" x="82550" y="4502150"/>
          <p14:tracePt t="98643" x="128588" y="4502150"/>
          <p14:tracePt t="98649" x="165100" y="4502150"/>
          <p14:tracePt t="98655" x="192088" y="4502150"/>
          <p14:tracePt t="98666" x="219075" y="4502150"/>
          <p14:tracePt t="98671" x="265113" y="4502150"/>
          <p14:tracePt t="98678" x="301625" y="4502150"/>
          <p14:tracePt t="98685" x="347663" y="4502150"/>
          <p14:tracePt t="98698" x="374650" y="4502150"/>
          <p14:tracePt t="98701" x="401638" y="4502150"/>
          <p14:tracePt t="98707" x="438150" y="4502150"/>
          <p14:tracePt t="98712" x="474663" y="4502150"/>
          <p14:tracePt t="98719" x="493713" y="4502150"/>
          <p14:tracePt t="98726" x="511175" y="4502150"/>
          <p14:tracePt t="98731" x="557213" y="4492625"/>
          <p14:tracePt t="98740" x="566738" y="4492625"/>
          <p14:tracePt t="98747" x="584200" y="4492625"/>
          <p14:tracePt t="98755" x="620713" y="4492625"/>
          <p14:tracePt t="98760" x="647700" y="4492625"/>
          <p14:tracePt t="98767" x="666750" y="4492625"/>
          <p14:tracePt t="98773" x="693738" y="4492625"/>
          <p14:tracePt t="98780" x="720725" y="4492625"/>
          <p14:tracePt t="98788" x="766763" y="4492625"/>
          <p14:tracePt t="98793" x="793750" y="4492625"/>
          <p14:tracePt t="98799" x="822325" y="4492625"/>
          <p14:tracePt t="98806" x="868363" y="4492625"/>
          <p14:tracePt t="98814" x="895350" y="4502150"/>
          <p14:tracePt t="98819" x="912813" y="4502150"/>
          <p14:tracePt t="98829" x="941388" y="4511675"/>
          <p14:tracePt t="98834" x="968375" y="4511675"/>
          <p14:tracePt t="98841" x="977900" y="4511675"/>
          <p14:tracePt t="98850" x="1004888" y="4519613"/>
          <p14:tracePt t="98854" x="1014413" y="4519613"/>
          <p14:tracePt t="98862" x="1041400" y="4529138"/>
          <p14:tracePt t="98868" x="1058863" y="4529138"/>
          <p14:tracePt t="98875" x="1068388" y="4529138"/>
          <p14:tracePt t="98883" x="1077913" y="4529138"/>
          <p14:tracePt t="98889" x="1095375" y="4529138"/>
          <p14:tracePt t="98895" x="1131888" y="4529138"/>
          <p14:tracePt t="98903" x="1150938" y="4538663"/>
          <p14:tracePt t="98911" x="1168400" y="4538663"/>
          <p14:tracePt t="98917" x="1177925" y="4538663"/>
          <p14:tracePt t="98924" x="1223963" y="4538663"/>
          <p14:tracePt t="98933" x="1250950" y="4538663"/>
          <p14:tracePt t="98937" x="1277938" y="4548188"/>
          <p14:tracePt t="98944" x="1323975" y="4548188"/>
          <p14:tracePt t="98951" x="1370013" y="4575175"/>
          <p14:tracePt t="98958" x="1397000" y="4575175"/>
          <p14:tracePt t="98965" x="1452563" y="4575175"/>
          <p14:tracePt t="98972" x="1479550" y="4575175"/>
          <p14:tracePt t="98979" x="1525588" y="4575175"/>
          <p14:tracePt t="98986" x="1552575" y="4575175"/>
          <p14:tracePt t="98992" x="1579563" y="4575175"/>
          <p14:tracePt t="98999" x="1598613" y="4575175"/>
          <p14:tracePt t="99005" x="1625600" y="4575175"/>
          <p14:tracePt t="99014" x="1652588" y="4584700"/>
          <p14:tracePt t="99020" x="1689100" y="4584700"/>
          <p14:tracePt t="99026" x="1725613" y="4592638"/>
          <p14:tracePt t="99034" x="1771650" y="4602163"/>
          <p14:tracePt t="101655" x="1808163" y="4611688"/>
          <p14:tracePt t="101663" x="1871663" y="4611688"/>
          <p14:tracePt t="101669" x="1927225" y="4629150"/>
          <p14:tracePt t="101678" x="1981200" y="4629150"/>
          <p14:tracePt t="101684" x="2063750" y="4638675"/>
          <p14:tracePt t="101692" x="2136775" y="4648200"/>
          <p14:tracePt t="101696" x="2219325" y="4665663"/>
          <p14:tracePt t="101703" x="2346325" y="4665663"/>
          <p14:tracePt t="101710" x="2382838" y="4675188"/>
          <p14:tracePt t="101717" x="2465388" y="4684713"/>
          <p14:tracePt t="101724" x="2557463" y="4702175"/>
          <p14:tracePt t="101730" x="2640013" y="4730750"/>
          <p14:tracePt t="101737" x="2713038" y="4738688"/>
          <p14:tracePt t="101744" x="2840038" y="4767263"/>
          <p14:tracePt t="101752" x="2903538" y="4794250"/>
          <p14:tracePt t="101758" x="2995613" y="4811713"/>
          <p14:tracePt t="101765" x="3132138" y="4840288"/>
          <p14:tracePt t="101772" x="3178175" y="4857750"/>
          <p14:tracePt t="101779" x="3270250" y="4884738"/>
          <p14:tracePt t="101785" x="3370263" y="4903788"/>
          <p14:tracePt t="101793" x="3424238" y="4903788"/>
          <p14:tracePt t="101800" x="3516313" y="4913313"/>
          <p14:tracePt t="101805" x="3606800" y="4913313"/>
          <p14:tracePt t="101814" x="3679825" y="4913313"/>
          <p14:tracePt t="101821" x="3808413" y="4913313"/>
          <p14:tracePt t="101826" x="3881438" y="4913313"/>
          <p14:tracePt t="101834" x="3944938" y="4913313"/>
          <p14:tracePt t="101841" x="4000500" y="4913313"/>
          <p14:tracePt t="101846" x="4054475" y="4913313"/>
          <p14:tracePt t="101854" x="4127500" y="4913313"/>
          <p14:tracePt t="101863" x="4192588" y="4913313"/>
          <p14:tracePt t="101867" x="4246563" y="4894263"/>
          <p14:tracePt t="101875" x="4292600" y="4894263"/>
          <p14:tracePt t="101882" x="4356100" y="4884738"/>
          <p14:tracePt t="101889" x="4402138" y="4876800"/>
          <p14:tracePt t="101896" x="4484688" y="4848225"/>
          <p14:tracePt t="101903" x="4538663" y="4840288"/>
          <p14:tracePt t="101909" x="4602163" y="4830763"/>
          <p14:tracePt t="101916" x="4638675" y="4811713"/>
          <p14:tracePt t="101924" x="4703763" y="4803775"/>
          <p14:tracePt t="101931" x="4748213" y="4784725"/>
          <p14:tracePt t="101936" x="4794250" y="4757738"/>
          <p14:tracePt t="101945" x="4840288" y="4721225"/>
          <p14:tracePt t="101950" x="4886325" y="4711700"/>
          <p14:tracePt t="101958" x="4913313" y="4694238"/>
          <p14:tracePt t="101963" x="4968875" y="4665663"/>
          <p14:tracePt t="101970" x="5005388" y="4657725"/>
          <p14:tracePt t="101977" x="5059363" y="4638675"/>
          <p14:tracePt t="101985" x="5122863" y="4611688"/>
          <p14:tracePt t="101992" x="5159375" y="4602163"/>
          <p14:tracePt t="101998" x="5205413" y="4592638"/>
          <p14:tracePt t="102006" x="5251450" y="4575175"/>
          <p14:tracePt t="102014" x="5278438" y="4565650"/>
          <p14:tracePt t="102019" x="5305425" y="4556125"/>
          <p14:tracePt t="102026" x="5341938" y="4538663"/>
          <p14:tracePt t="102032" x="5378450" y="4529138"/>
          <p14:tracePt t="102040" x="5397500" y="4529138"/>
          <p14:tracePt t="102048" x="5414963" y="4529138"/>
          <p14:tracePt t="102054" x="5443538" y="4519613"/>
          <p14:tracePt t="102060" x="5470525" y="4519613"/>
          <p14:tracePt t="102068" x="5507038" y="4519613"/>
          <p14:tracePt t="102074" x="5534025" y="4519613"/>
          <p14:tracePt t="102081" x="5570538" y="4519613"/>
          <p14:tracePt t="102089" x="5607050" y="4519613"/>
          <p14:tracePt t="102094" x="5643563" y="4519613"/>
          <p14:tracePt t="102102" x="5699125" y="4519613"/>
          <p14:tracePt t="102113" x="5745163" y="4519613"/>
          <p14:tracePt t="102118" x="5799138" y="4519613"/>
          <p14:tracePt t="102123" x="5826125" y="4519613"/>
          <p14:tracePt t="102133" x="5881688" y="4519613"/>
          <p14:tracePt t="102140" x="5899150" y="4519613"/>
          <p14:tracePt t="102146" x="5927725" y="4519613"/>
          <p14:tracePt t="102151" x="5945188" y="4529138"/>
          <p14:tracePt t="102156" x="5981700" y="4529138"/>
          <p14:tracePt t="102168" x="6018213" y="4548188"/>
          <p14:tracePt t="102173" x="6045200" y="4548188"/>
          <p14:tracePt t="102178" x="6073775" y="4548188"/>
          <p14:tracePt t="102185" x="6100763" y="4548188"/>
          <p14:tracePt t="102196" x="6118225" y="4548188"/>
          <p14:tracePt t="102200" x="6154738" y="4548188"/>
          <p14:tracePt t="102206" x="6183313" y="4548188"/>
          <p14:tracePt t="102213" x="6210300" y="4548188"/>
          <p14:tracePt t="102220" x="6237288" y="4548188"/>
          <p14:tracePt t="102226" x="6283325" y="4538663"/>
          <p14:tracePt t="102234" x="6300788" y="4538663"/>
          <p14:tracePt t="102240" x="6319838" y="4538663"/>
          <p14:tracePt t="102250" x="6346825" y="4529138"/>
          <p14:tracePt t="102257" x="6373813" y="4529138"/>
          <p14:tracePt t="102261" x="6392863" y="4529138"/>
          <p14:tracePt t="102267" x="6429375" y="4502150"/>
          <p14:tracePt t="102893" x="6346825" y="4492625"/>
          <p14:tracePt t="102899" x="6200775" y="4465638"/>
          <p14:tracePt t="102905" x="6054725" y="4465638"/>
          <p14:tracePt t="102913" x="5854700" y="4446588"/>
          <p14:tracePt t="102926" x="5470525" y="4383088"/>
          <p14:tracePt t="102933" x="5324475" y="4383088"/>
          <p14:tracePt t="102938" x="5059363" y="4329113"/>
          <p14:tracePt t="102946" x="4876800" y="4329113"/>
          <p14:tracePt t="102955" x="4621213" y="4319588"/>
          <p14:tracePt t="102960" x="4383088" y="4300538"/>
          <p14:tracePt t="102967" x="4200525" y="4300538"/>
          <p14:tracePt t="102973" x="3981450" y="4300538"/>
          <p14:tracePt t="102979" x="3671888" y="4310063"/>
          <p14:tracePt t="102987" x="3443288" y="4329113"/>
          <p14:tracePt t="102993" x="3241675" y="4337050"/>
          <p14:tracePt t="103000" x="2976563" y="4373563"/>
          <p14:tracePt t="103007" x="2703513" y="4392613"/>
          <p14:tracePt t="103014" x="2411413" y="4392613"/>
          <p14:tracePt t="103022" x="2228850" y="4410075"/>
          <p14:tracePt t="103028" x="2046288" y="4419600"/>
          <p14:tracePt t="103035" x="1790700" y="4438650"/>
          <p14:tracePt t="103041" x="1589088" y="4438650"/>
          <p14:tracePt t="103049" x="1479550" y="4456113"/>
          <p14:tracePt t="103055" x="1333500" y="4465638"/>
          <p14:tracePt t="103063" x="1187450" y="4483100"/>
          <p14:tracePt t="103068" x="1077913" y="4483100"/>
          <p14:tracePt t="103077" x="931863" y="4483100"/>
          <p14:tracePt t="103085" x="849313" y="4492625"/>
          <p14:tracePt t="103091" x="757238" y="4492625"/>
          <p14:tracePt t="103099" x="703263" y="4492625"/>
          <p14:tracePt t="103106" x="630238" y="4492625"/>
          <p14:tracePt t="103112" x="538163" y="4492625"/>
          <p14:tracePt t="103118" x="484188" y="4492625"/>
          <p14:tracePt t="103127" x="392113" y="4492625"/>
          <p14:tracePt t="103135" x="328613" y="4492625"/>
          <p14:tracePt t="103139" x="238125" y="4492625"/>
          <p14:tracePt t="103146" x="209550" y="4492625"/>
          <p14:tracePt t="103155" x="128588" y="4492625"/>
          <p14:tracePt t="103160" x="100013" y="4492625"/>
          <p14:tracePt t="103167" x="55563" y="4492625"/>
          <p14:tracePt t="103173" x="36513" y="4492625"/>
          <p14:tracePt t="103180" x="19050" y="4492625"/>
          <p14:tracePt t="103187" x="9525" y="44926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8">
            <a:extLst>
              <a:ext uri="{FF2B5EF4-FFF2-40B4-BE49-F238E27FC236}">
                <a16:creationId xmlns:a16="http://schemas.microsoft.com/office/drawing/2014/main" id="{DA1986AC-3347-4281-A3BC-B831E00A3CFA}"/>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6" name="Audio 5">
            <a:hlinkClick r:id="" action="ppaction://media"/>
            <a:extLst>
              <a:ext uri="{FF2B5EF4-FFF2-40B4-BE49-F238E27FC236}">
                <a16:creationId xmlns:a16="http://schemas.microsoft.com/office/drawing/2014/main" id="{2EC0BA05-61DD-4035-82A2-BE73B70599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88764659"/>
      </p:ext>
    </p:extLst>
  </p:cSld>
  <p:clrMapOvr>
    <a:masterClrMapping/>
  </p:clrMapOvr>
  <mc:AlternateContent xmlns:mc="http://schemas.openxmlformats.org/markup-compatibility/2006" xmlns:p14="http://schemas.microsoft.com/office/powerpoint/2010/main">
    <mc:Choice Requires="p14">
      <p:transition spd="slow" p14:dur="2000" advTm="163131"/>
    </mc:Choice>
    <mc:Fallback xmlns="">
      <p:transition spd="slow" advTm="163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309" x="100013" y="4784725"/>
          <p14:tracePt t="8323" x="155575" y="4867275"/>
          <p14:tracePt t="8334" x="246063" y="4976813"/>
          <p14:tracePt t="8338" x="274638" y="5013325"/>
          <p14:tracePt t="8346" x="311150" y="5059363"/>
          <p14:tracePt t="8354" x="319088" y="5076825"/>
          <p14:tracePt t="8363" x="328613" y="5086350"/>
          <p14:tracePt t="8368" x="328613" y="5095875"/>
          <p14:tracePt t="8377" x="338138" y="5105400"/>
          <p14:tracePt t="8384" x="338138" y="5113338"/>
          <p14:tracePt t="8401" x="338138" y="5122863"/>
          <p14:tracePt t="8408" x="338138" y="5132388"/>
          <p14:tracePt t="8421" x="355600" y="5159375"/>
          <p14:tracePt t="8436" x="392113" y="5222875"/>
          <p14:tracePt t="8451" x="428625" y="5259388"/>
          <p14:tracePt t="8466" x="447675" y="5287963"/>
          <p14:tracePt t="8474" x="447675" y="5295900"/>
          <p14:tracePt t="8488" x="457200" y="5295900"/>
          <p14:tracePt t="8513" x="465138" y="5305425"/>
          <p14:tracePt t="8535" x="484188" y="5324475"/>
          <p14:tracePt t="8541" x="511175" y="5351463"/>
          <p14:tracePt t="8548" x="538163" y="5378450"/>
          <p14:tracePt t="8555" x="574675" y="5414963"/>
          <p14:tracePt t="8563" x="593725" y="5451475"/>
          <p14:tracePt t="8571" x="620713" y="5487988"/>
          <p14:tracePt t="8578" x="657225" y="5534025"/>
          <p14:tracePt t="8586" x="666750" y="5543550"/>
          <p14:tracePt t="8601" x="684213" y="5570538"/>
          <p14:tracePt t="8610" x="739775" y="5643563"/>
          <p14:tracePt t="8626" x="793750" y="5726113"/>
          <p14:tracePt t="8634" x="831850" y="5770563"/>
          <p14:tracePt t="8645" x="876300" y="5816600"/>
          <p14:tracePt t="8653" x="949325" y="5889625"/>
          <p14:tracePt t="8660" x="977900" y="5918200"/>
          <p14:tracePt t="8665" x="1041400" y="5954713"/>
          <p14:tracePt t="8673" x="1058863" y="5972175"/>
          <p14:tracePt t="8679" x="1168400" y="6027738"/>
          <p14:tracePt t="8687" x="1214438" y="6064250"/>
          <p14:tracePt t="8697" x="1277938" y="6091238"/>
          <p14:tracePt t="8702" x="1323975" y="6108700"/>
          <p14:tracePt t="8711" x="1397000" y="6137275"/>
          <p14:tracePt t="8717" x="1460500" y="6173788"/>
          <p14:tracePt t="8723" x="1562100" y="6200775"/>
          <p14:tracePt t="8732" x="1635125" y="6227763"/>
          <p14:tracePt t="8739" x="1735138" y="6254750"/>
          <p14:tracePt t="8748" x="1827213" y="6283325"/>
          <p14:tracePt t="8757" x="1908175" y="6300788"/>
          <p14:tracePt t="8764" x="2000250" y="6310313"/>
          <p14:tracePt t="8772" x="2027238" y="6319838"/>
          <p14:tracePt t="8779" x="2100263" y="6319838"/>
          <p14:tracePt t="8787" x="2192338" y="6337300"/>
          <p14:tracePt t="8795" x="2273300" y="6346825"/>
          <p14:tracePt t="8802" x="2301875" y="6356350"/>
          <p14:tracePt t="8810" x="2355850" y="6356350"/>
          <p14:tracePt t="8819" x="2401888" y="6364288"/>
          <p14:tracePt t="8828" x="2457450" y="6364288"/>
          <p14:tracePt t="8834" x="2530475" y="6364288"/>
          <p14:tracePt t="8842" x="2603500" y="6364288"/>
          <p14:tracePt t="8848" x="2647950" y="6373813"/>
          <p14:tracePt t="8861" x="2720975" y="6373813"/>
          <p14:tracePt t="8867" x="2830513" y="6373813"/>
          <p14:tracePt t="8871" x="2922588" y="6392863"/>
          <p14:tracePt t="8881" x="2995613" y="6392863"/>
          <p14:tracePt t="8888" x="3078163" y="6392863"/>
          <p14:tracePt t="8894" x="3168650" y="6400800"/>
          <p14:tracePt t="8903" x="3241675" y="6400800"/>
          <p14:tracePt t="8910" x="3351213" y="6400800"/>
          <p14:tracePt t="8918" x="3416300" y="6400800"/>
          <p14:tracePt t="8927" x="3443288" y="6392863"/>
          <p14:tracePt t="8934" x="3489325" y="6373813"/>
          <p14:tracePt t="8942" x="3516313" y="6346825"/>
          <p14:tracePt t="8950" x="3533775" y="6327775"/>
          <p14:tracePt t="8958" x="3552825" y="6310313"/>
          <p14:tracePt t="8964" x="3589338" y="6291263"/>
          <p14:tracePt t="8972" x="3616325" y="6246813"/>
          <p14:tracePt t="8981" x="3652838" y="6200775"/>
          <p14:tracePt t="8994" x="3689350" y="6137275"/>
          <p14:tracePt t="9009" x="3771900" y="5991225"/>
          <p14:tracePt t="9021" x="3854450" y="5862638"/>
          <p14:tracePt t="9029" x="3871913" y="5799138"/>
          <p14:tracePt t="9034" x="3881438" y="5753100"/>
          <p14:tracePt t="9043" x="3898900" y="5697538"/>
          <p14:tracePt t="9073" x="3908425" y="5534025"/>
          <p14:tracePt t="9087" x="3908425" y="5441950"/>
          <p14:tracePt t="9094" x="3908425" y="5414963"/>
          <p14:tracePt t="9101" x="3908425" y="5368925"/>
          <p14:tracePt t="9108" x="3908425" y="5332413"/>
          <p14:tracePt t="9118" x="3908425" y="5295900"/>
          <p14:tracePt t="9127" x="3898900" y="5268913"/>
          <p14:tracePt t="9135" x="3898900" y="5241925"/>
          <p14:tracePt t="9145" x="3881438" y="5195888"/>
          <p14:tracePt t="9156" x="3881438" y="5178425"/>
          <p14:tracePt t="9163" x="3871913" y="5159375"/>
          <p14:tracePt t="9170" x="3862388" y="5141913"/>
          <p14:tracePt t="9177" x="3844925" y="5113338"/>
          <p14:tracePt t="9182" x="3825875" y="5095875"/>
          <p14:tracePt t="9192" x="3789363" y="5049838"/>
          <p14:tracePt t="9201" x="3735388" y="4986338"/>
          <p14:tracePt t="9208" x="3689350" y="4949825"/>
          <p14:tracePt t="9214" x="3662363" y="4922838"/>
          <p14:tracePt t="9221" x="3589338" y="4876800"/>
          <p14:tracePt t="9228" x="3525838" y="4840288"/>
          <p14:tracePt t="9236" x="3479800" y="4803775"/>
          <p14:tracePt t="9244" x="3360738" y="4730750"/>
          <p14:tracePt t="9251" x="3260725" y="4675188"/>
          <p14:tracePt t="9261" x="3195638" y="4629150"/>
          <p14:tracePt t="9270" x="3095625" y="4575175"/>
          <p14:tracePt t="9278" x="2976563" y="4529138"/>
          <p14:tracePt t="9286" x="2867025" y="4475163"/>
          <p14:tracePt t="9293" x="2803525" y="4438650"/>
          <p14:tracePt t="9301" x="2757488" y="4410075"/>
          <p14:tracePt t="9306" x="2713038" y="4402138"/>
          <p14:tracePt t="9316" x="2667000" y="4383088"/>
          <p14:tracePt t="9320" x="2611438" y="4365625"/>
          <p14:tracePt t="9335" x="2547938" y="4346575"/>
          <p14:tracePt t="9341" x="2501900" y="4346575"/>
          <p14:tracePt t="9343" x="2419350" y="4319588"/>
          <p14:tracePt t="9351" x="2338388" y="4310063"/>
          <p14:tracePt t="9360" x="2246313" y="4292600"/>
          <p14:tracePt t="9368" x="2155825" y="4283075"/>
          <p14:tracePt t="9373" x="2054225" y="4264025"/>
          <p14:tracePt t="9382" x="1963738" y="4256088"/>
          <p14:tracePt t="9393" x="1871663" y="4237038"/>
          <p14:tracePt t="9403" x="1827213" y="4237038"/>
          <p14:tracePt t="9417" x="1717675" y="4237038"/>
          <p14:tracePt t="9432" x="1552575" y="4237038"/>
          <p14:tracePt t="9442" x="1479550" y="4237038"/>
          <p14:tracePt t="9449" x="1416050" y="4256088"/>
          <p14:tracePt t="9454" x="1370013" y="4264025"/>
          <p14:tracePt t="9465" x="1343025" y="4273550"/>
          <p14:tracePt t="9473" x="1296988" y="4300538"/>
          <p14:tracePt t="9480" x="1250950" y="4319588"/>
          <p14:tracePt t="9489" x="1223963" y="4337050"/>
          <p14:tracePt t="9495" x="1177925" y="4356100"/>
          <p14:tracePt t="9503" x="1131888" y="4373563"/>
          <p14:tracePt t="9508" x="1114425" y="4383088"/>
          <p14:tracePt t="9518" x="1058863" y="4410075"/>
          <p14:tracePt t="9521" x="1014413" y="4438650"/>
          <p14:tracePt t="9534" x="968375" y="4465638"/>
          <p14:tracePt t="9548" x="858838" y="4529138"/>
          <p14:tracePt t="9559" x="793750" y="4565650"/>
          <p14:tracePt t="9572" x="730250" y="4592638"/>
          <p14:tracePt t="9578" x="703263" y="4611688"/>
          <p14:tracePt t="9586" x="666750" y="4638675"/>
          <p14:tracePt t="9600" x="639763" y="4675188"/>
          <p14:tracePt t="9611" x="584200" y="4702175"/>
          <p14:tracePt t="9618" x="566738" y="4738688"/>
          <p14:tracePt t="9633" x="511175" y="4803775"/>
          <p14:tracePt t="9649" x="465138" y="4876800"/>
          <p14:tracePt t="9657" x="447675" y="4913313"/>
          <p14:tracePt t="9661" x="447675" y="4922838"/>
          <p14:tracePt t="9670" x="447675" y="4949825"/>
          <p14:tracePt t="9676" x="447675" y="4967288"/>
          <p14:tracePt t="9683" x="447675" y="4986338"/>
          <p14:tracePt t="9691" x="447675" y="5003800"/>
          <p14:tracePt t="9700" x="447675" y="5022850"/>
          <p14:tracePt t="9709" x="457200" y="5040313"/>
          <p14:tracePt t="9716" x="457200" y="5059363"/>
          <p14:tracePt t="9724" x="474663" y="5076825"/>
          <p14:tracePt t="9731" x="493713" y="5095875"/>
          <p14:tracePt t="9738" x="511175" y="5132388"/>
          <p14:tracePt t="9761" x="603250" y="5195888"/>
          <p14:tracePt t="9767" x="639763" y="5214938"/>
          <p14:tracePt t="9773" x="712788" y="5259388"/>
          <p14:tracePt t="9778" x="776288" y="5295900"/>
          <p14:tracePt t="9784" x="849313" y="5324475"/>
          <p14:tracePt t="9791" x="912813" y="5341938"/>
          <p14:tracePt t="9800" x="1031875" y="5405438"/>
          <p14:tracePt t="9808" x="1141413" y="5441950"/>
          <p14:tracePt t="9822" x="1241425" y="5487988"/>
          <p14:tracePt t="9829" x="1360488" y="5514975"/>
          <p14:tracePt t="9836" x="1416050" y="5543550"/>
          <p14:tracePt t="9846" x="1552575" y="5588000"/>
          <p14:tracePt t="9860" x="1744663" y="5653088"/>
          <p14:tracePt t="9868" x="1808163" y="5661025"/>
          <p14:tracePt t="9885" x="1927225" y="5689600"/>
          <p14:tracePt t="9892" x="1954213" y="5689600"/>
          <p14:tracePt t="9902" x="2009775" y="5689600"/>
          <p14:tracePt t="9909" x="2036763" y="5689600"/>
          <p14:tracePt t="9921" x="2054225" y="5689600"/>
          <p14:tracePt t="9927" x="2090738" y="5689600"/>
          <p14:tracePt t="9934" x="2119313" y="5689600"/>
          <p14:tracePt t="9941" x="2155825" y="5689600"/>
          <p14:tracePt t="9951" x="2219325" y="5680075"/>
          <p14:tracePt t="9956" x="2265363" y="5661025"/>
          <p14:tracePt t="9963" x="2338388" y="5653088"/>
          <p14:tracePt t="9970" x="2428875" y="5624513"/>
          <p14:tracePt t="9978" x="2511425" y="5597525"/>
          <p14:tracePt t="9986" x="2593975" y="5588000"/>
          <p14:tracePt t="9999" x="2630488" y="5561013"/>
          <p14:tracePt t="10005" x="2676525" y="5551488"/>
          <p14:tracePt t="10018" x="2749550" y="5524500"/>
          <p14:tracePt t="10027" x="2776538" y="5507038"/>
          <p14:tracePt t="10035" x="2813050" y="5478463"/>
          <p14:tracePt t="10045" x="2830513" y="5470525"/>
          <p14:tracePt t="10053" x="2849563" y="5451475"/>
          <p14:tracePt t="10059" x="2876550" y="5434013"/>
          <p14:tracePt t="10070" x="2913063" y="5424488"/>
          <p14:tracePt t="10078" x="2922588" y="5405438"/>
          <p14:tracePt t="10089" x="2959100" y="5397500"/>
          <p14:tracePt t="10095" x="2959100" y="5387975"/>
          <p14:tracePt t="10102" x="2959100" y="5378450"/>
          <p14:tracePt t="10115" x="2968625" y="5378450"/>
          <p14:tracePt t="10123" x="2968625" y="5368925"/>
          <p14:tracePt t="10136" x="2976563" y="5360988"/>
          <p14:tracePt t="10151" x="2986088" y="5351463"/>
          <p14:tracePt t="10165" x="2986088" y="5341938"/>
          <p14:tracePt t="10172" x="2986088" y="5324475"/>
          <p14:tracePt t="10180" x="2986088" y="5314950"/>
          <p14:tracePt t="10187" x="2986088" y="5295900"/>
          <p14:tracePt t="10194" x="2986088" y="5268913"/>
          <p14:tracePt t="10202" x="2986088" y="5251450"/>
          <p14:tracePt t="10214" x="2968625" y="5222875"/>
          <p14:tracePt t="10221" x="2932113" y="5186363"/>
          <p14:tracePt t="10240" x="2822575" y="5132388"/>
          <p14:tracePt t="10261" x="2620963" y="5049838"/>
          <p14:tracePt t="10271" x="2530475" y="5013325"/>
          <p14:tracePt t="10275" x="2447925" y="4986338"/>
          <p14:tracePt t="10285" x="2392363" y="4967288"/>
          <p14:tracePt t="10292" x="2273300" y="4940300"/>
          <p14:tracePt t="10299" x="2200275" y="4913313"/>
          <p14:tracePt t="10306" x="2136775" y="4903788"/>
          <p14:tracePt t="10313" x="2082800" y="4903788"/>
          <p14:tracePt t="10319" x="2036763" y="4894263"/>
          <p14:tracePt t="10327" x="2000250" y="4894263"/>
          <p14:tracePt t="10335" x="1990725" y="4894263"/>
          <p14:tracePt t="10343" x="1963738" y="4894263"/>
          <p14:tracePt t="10351" x="1917700" y="4894263"/>
          <p14:tracePt t="10359" x="1890713" y="4894263"/>
          <p14:tracePt t="10367" x="1854200" y="4903788"/>
          <p14:tracePt t="10375" x="1817688" y="4913313"/>
          <p14:tracePt t="10381" x="1790700" y="4922838"/>
          <p14:tracePt t="10389" x="1744663" y="4940300"/>
          <p14:tracePt t="10399" x="1717675" y="4949825"/>
          <p14:tracePt t="10405" x="1689100" y="4959350"/>
          <p14:tracePt t="10414" x="1652588" y="4967288"/>
          <p14:tracePt t="10422" x="1635125" y="4976813"/>
          <p14:tracePt t="10427" x="1606550" y="4986338"/>
          <p14:tracePt t="10437" x="1589088" y="4995863"/>
          <p14:tracePt t="10445" x="1579563" y="4995863"/>
          <p14:tracePt t="10455" x="1562100" y="5003800"/>
          <p14:tracePt t="10463" x="1552575" y="5013325"/>
          <p14:tracePt t="10477" x="1552575" y="5022850"/>
          <p14:tracePt t="10486" x="1543050" y="5022850"/>
          <p14:tracePt t="10492" x="1533525" y="5032375"/>
          <p14:tracePt t="10513" x="1525588" y="5032375"/>
          <p14:tracePt t="10529" x="1516063" y="5040313"/>
          <p14:tracePt t="10553" x="1506538" y="5049838"/>
          <p14:tracePt t="10570" x="1506538" y="5059363"/>
          <p14:tracePt t="10662" x="1497013" y="5068888"/>
          <p14:tracePt t="10671" x="1497013" y="5076825"/>
          <p14:tracePt t="10679" x="1489075" y="5095875"/>
          <p14:tracePt t="10692" x="1489075" y="5105400"/>
          <p14:tracePt t="10699" x="1479550" y="5122863"/>
          <p14:tracePt t="10706" x="1479550" y="5132388"/>
          <p14:tracePt t="10715" x="1479550" y="5141913"/>
          <p14:tracePt t="10722" x="1479550" y="5149850"/>
          <p14:tracePt t="10729" x="1479550" y="5159375"/>
          <p14:tracePt t="10752" x="1479550" y="5168900"/>
          <p14:tracePt t="10760" x="1479550" y="5178425"/>
          <p14:tracePt t="10784" x="1479550" y="5186363"/>
          <p14:tracePt t="10799" x="1479550" y="5195888"/>
          <p14:tracePt t="10814" x="1479550" y="5205413"/>
          <p14:tracePt t="10831" x="1479550" y="5214938"/>
          <p14:tracePt t="10853" x="1479550" y="5222875"/>
          <p14:tracePt t="10877" x="1479550" y="5232400"/>
          <p14:tracePt t="11079" x="1470025" y="5232400"/>
          <p14:tracePt t="11084" x="1452563" y="5232400"/>
          <p14:tracePt t="11092" x="1433513" y="5222875"/>
          <p14:tracePt t="11101" x="1387475" y="5205413"/>
          <p14:tracePt t="11108" x="1370013" y="5205413"/>
          <p14:tracePt t="11116" x="1343025" y="5186363"/>
          <p14:tracePt t="11124" x="1323975" y="5186363"/>
          <p14:tracePt t="11131" x="1296988" y="5178425"/>
          <p14:tracePt t="11139" x="1270000" y="5178425"/>
          <p14:tracePt t="11147" x="1250950" y="5159375"/>
          <p14:tracePt t="11155" x="1233488" y="5159375"/>
          <p14:tracePt t="11162" x="1214438" y="5159375"/>
          <p14:tracePt t="11170" x="1177925" y="5149850"/>
          <p14:tracePt t="11180" x="1150938" y="5149850"/>
          <p14:tracePt t="11186" x="1123950" y="5149850"/>
          <p14:tracePt t="11194" x="1104900" y="5149850"/>
          <p14:tracePt t="11202" x="1087438" y="5141913"/>
          <p14:tracePt t="11208" x="1068388" y="5141913"/>
          <p14:tracePt t="11216" x="1058863" y="5141913"/>
          <p14:tracePt t="11229" x="1050925" y="5141913"/>
          <p14:tracePt t="11233" x="1041400" y="5132388"/>
          <p14:tracePt t="11240" x="1031875" y="5132388"/>
          <p14:tracePt t="11249" x="1022350" y="5132388"/>
          <p14:tracePt t="11254" x="1004888" y="5132388"/>
          <p14:tracePt t="11263" x="995363" y="5132388"/>
          <p14:tracePt t="11270" x="968375" y="5132388"/>
          <p14:tracePt t="11278" x="949325" y="5132388"/>
          <p14:tracePt t="11294" x="922338" y="5132388"/>
          <p14:tracePt t="11302" x="885825" y="5132388"/>
          <p14:tracePt t="11311" x="858838" y="5132388"/>
          <p14:tracePt t="11317" x="831850" y="5132388"/>
          <p14:tracePt t="11324" x="803275" y="5141913"/>
          <p14:tracePt t="11333" x="785813" y="5141913"/>
          <p14:tracePt t="11340" x="757238" y="5149850"/>
          <p14:tracePt t="11349" x="739775" y="5149850"/>
          <p14:tracePt t="11356" x="720725" y="5149850"/>
          <p14:tracePt t="11364" x="712788" y="5149850"/>
          <p14:tracePt t="11370" x="703263" y="5149850"/>
          <p14:tracePt t="11378" x="684213" y="5149850"/>
          <p14:tracePt t="11389" x="676275" y="5149850"/>
          <p14:tracePt t="11402" x="666750" y="5149850"/>
          <p14:tracePt t="11411" x="657225" y="5149850"/>
          <p14:tracePt t="11419" x="647700" y="5149850"/>
          <p14:tracePt t="11427" x="639763" y="5149850"/>
          <p14:tracePt t="11444" x="620713" y="5149850"/>
          <p14:tracePt t="11465" x="611188" y="5159375"/>
          <p14:tracePt t="11481" x="603250" y="5159375"/>
          <p14:tracePt t="11488" x="603250" y="5168900"/>
          <p14:tracePt t="11495" x="584200" y="5168900"/>
          <p14:tracePt t="11502" x="574675" y="5168900"/>
          <p14:tracePt t="11514" x="566738" y="5168900"/>
          <p14:tracePt t="11523" x="557213" y="5178425"/>
          <p14:tracePt t="11543" x="547688" y="5186363"/>
          <p14:tracePt t="11549" x="538163" y="5186363"/>
          <p14:tracePt t="11557" x="530225" y="5195888"/>
          <p14:tracePt t="11565" x="520700" y="5205413"/>
          <p14:tracePt t="11572" x="511175" y="5205413"/>
          <p14:tracePt t="11586" x="501650" y="5214938"/>
          <p14:tracePt t="11595" x="501650" y="5222875"/>
          <p14:tracePt t="11602" x="501650" y="5232400"/>
          <p14:tracePt t="11609" x="493713" y="5241925"/>
          <p14:tracePt t="11617" x="484188" y="5259388"/>
          <p14:tracePt t="11632" x="457200" y="5305425"/>
          <p14:tracePt t="11642" x="420688" y="5368925"/>
          <p14:tracePt t="11650" x="411163" y="5397500"/>
          <p14:tracePt t="11659" x="401638" y="5414963"/>
          <p14:tracePt t="11667" x="392113" y="5434013"/>
          <p14:tracePt t="11672" x="392113" y="5451475"/>
          <p14:tracePt t="11681" x="384175" y="5470525"/>
          <p14:tracePt t="11688" x="384175" y="5478463"/>
          <p14:tracePt t="11697" x="374650" y="5497513"/>
          <p14:tracePt t="11704" x="374650" y="5507038"/>
          <p14:tracePt t="11712" x="374650" y="5514975"/>
          <p14:tracePt t="11728" x="374650" y="5524500"/>
          <p14:tracePt t="11737" x="365125" y="5534025"/>
          <p14:tracePt t="11742" x="365125" y="5551488"/>
          <p14:tracePt t="11751" x="365125" y="5570538"/>
          <p14:tracePt t="11758" x="365125" y="5588000"/>
          <p14:tracePt t="11767" x="365125" y="5607050"/>
          <p14:tracePt t="11774" x="365125" y="5624513"/>
          <p14:tracePt t="11780" x="365125" y="5643563"/>
          <p14:tracePt t="11791" x="365125" y="5661025"/>
          <p14:tracePt t="11805" x="365125" y="5670550"/>
          <p14:tracePt t="11825" x="365125" y="5680075"/>
          <p14:tracePt t="15534" x="365125" y="5653088"/>
          <p14:tracePt t="15542" x="384175" y="5588000"/>
          <p14:tracePt t="15550" x="392113" y="5543550"/>
          <p14:tracePt t="15558" x="392113" y="5487988"/>
          <p14:tracePt t="15566" x="392113" y="5461000"/>
          <p14:tracePt t="15574" x="401638" y="5434013"/>
          <p14:tracePt t="15590" x="401638" y="5424488"/>
          <p14:tracePt t="15597" x="411163" y="5414963"/>
          <p14:tracePt t="15604" x="411163" y="5405438"/>
          <p14:tracePt t="15612" x="411163" y="5397500"/>
          <p14:tracePt t="15620" x="411163" y="5387975"/>
          <p14:tracePt t="15628" x="420688" y="5368925"/>
          <p14:tracePt t="15637" x="420688" y="5360988"/>
          <p14:tracePt t="15644" x="420688" y="5341938"/>
          <p14:tracePt t="15650" x="420688" y="5332413"/>
          <p14:tracePt t="15659" x="428625" y="5314950"/>
          <p14:tracePt t="15667" x="428625" y="5295900"/>
          <p14:tracePt t="15674" x="438150" y="5278438"/>
          <p14:tracePt t="15682" x="447675" y="5251450"/>
          <p14:tracePt t="15690" x="447675" y="5232400"/>
          <p14:tracePt t="15698" x="457200" y="5214938"/>
          <p14:tracePt t="15706" x="474663" y="5178425"/>
          <p14:tracePt t="15711" x="484188" y="5159375"/>
          <p14:tracePt t="15722" x="484188" y="5149850"/>
          <p14:tracePt t="15729" x="493713" y="5149850"/>
          <p14:tracePt t="15737" x="493713" y="5141913"/>
          <p14:tracePt t="15745" x="493713" y="5132388"/>
          <p14:tracePt t="15752" x="501650" y="5113338"/>
          <p14:tracePt t="15760" x="501650" y="5095875"/>
          <p14:tracePt t="15768" x="511175" y="5076825"/>
          <p14:tracePt t="15774" x="538163" y="5049838"/>
          <p14:tracePt t="15782" x="538163" y="5032375"/>
          <p14:tracePt t="15790" x="547688" y="4995863"/>
          <p14:tracePt t="15807" x="557213" y="4976813"/>
          <p14:tracePt t="15814" x="574675" y="4940300"/>
          <p14:tracePt t="15822" x="584200" y="4913313"/>
          <p14:tracePt t="15828" x="593725" y="4876800"/>
          <p14:tracePt t="15837" x="603250" y="4830763"/>
          <p14:tracePt t="15844" x="611188" y="4803775"/>
          <p14:tracePt t="15852" x="620713" y="4784725"/>
          <p14:tracePt t="15860" x="620713" y="4775200"/>
          <p14:tracePt t="15869" x="620713" y="4757738"/>
          <p14:tracePt t="15876" x="620713" y="4748213"/>
          <p14:tracePt t="15885" x="630238" y="4721225"/>
          <p14:tracePt t="15890" x="630238" y="4702175"/>
          <p14:tracePt t="15898" x="630238" y="4684713"/>
          <p14:tracePt t="15906" x="630238" y="4657725"/>
          <p14:tracePt t="15914" x="639763" y="4638675"/>
          <p14:tracePt t="15922" x="647700" y="4611688"/>
          <p14:tracePt t="15930" x="647700" y="4592638"/>
          <p14:tracePt t="15938" x="647700" y="4575175"/>
          <p14:tracePt t="15944" x="647700" y="4556125"/>
          <p14:tracePt t="15952" x="657225" y="4538663"/>
          <p14:tracePt t="15960" x="657225" y="4519613"/>
          <p14:tracePt t="15976" x="666750" y="4511675"/>
          <p14:tracePt t="15984" x="666750" y="4502150"/>
          <p14:tracePt t="15996" x="666750" y="4492625"/>
          <p14:tracePt t="16006" x="684213" y="4483100"/>
          <p14:tracePt t="16022" x="693738" y="4475163"/>
          <p14:tracePt t="16031" x="693738" y="4465638"/>
          <p14:tracePt t="16038" x="703263" y="4465638"/>
          <p14:tracePt t="16046" x="703263" y="4456113"/>
          <p14:tracePt t="16077" x="712788" y="4456113"/>
          <p14:tracePt t="16084" x="712788" y="4446588"/>
          <p14:tracePt t="16101" x="720725" y="4446588"/>
          <p14:tracePt t="16117" x="739775" y="4446588"/>
          <p14:tracePt t="16122" x="757238" y="4465638"/>
          <p14:tracePt t="16130" x="776288" y="4475163"/>
          <p14:tracePt t="16139" x="812800" y="4483100"/>
          <p14:tracePt t="16146" x="849313" y="4511675"/>
          <p14:tracePt t="16156" x="895350" y="4519613"/>
          <p14:tracePt t="16161" x="949325" y="4529138"/>
          <p14:tracePt t="16171" x="985838" y="4529138"/>
          <p14:tracePt t="16176" x="1022350" y="4556125"/>
          <p14:tracePt t="16186" x="1104900" y="4565650"/>
          <p14:tracePt t="16196" x="1150938" y="4575175"/>
          <p14:tracePt t="16208" x="1223963" y="4592638"/>
          <p14:tracePt t="16217" x="1250950" y="4592638"/>
          <p14:tracePt t="16225" x="1296988" y="4592638"/>
          <p14:tracePt t="16232" x="1323975" y="4592638"/>
          <p14:tracePt t="16239" x="1350963" y="4592638"/>
          <p14:tracePt t="16247" x="1370013" y="4592638"/>
          <p14:tracePt t="16255" x="1397000" y="4592638"/>
          <p14:tracePt t="16262" x="1416050" y="4592638"/>
          <p14:tracePt t="16271" x="1443038" y="4592638"/>
          <p14:tracePt t="16279" x="1470025" y="4592638"/>
          <p14:tracePt t="16287" x="1489075" y="4592638"/>
          <p14:tracePt t="16294" x="1533525" y="4592638"/>
          <p14:tracePt t="16302" x="1570038" y="4592638"/>
          <p14:tracePt t="16309" x="1616075" y="4592638"/>
          <p14:tracePt t="16317" x="1671638" y="4592638"/>
          <p14:tracePt t="16325" x="1744663" y="4592638"/>
          <p14:tracePt t="16332" x="1781175" y="4592638"/>
          <p14:tracePt t="16340" x="1827213" y="4584700"/>
          <p14:tracePt t="16348" x="1854200" y="4575175"/>
          <p14:tracePt t="16355" x="1890713" y="4565650"/>
          <p14:tracePt t="16361" x="1927225" y="4556125"/>
          <p14:tracePt t="16372" x="1963738" y="4538663"/>
          <p14:tracePt t="16379" x="1990725" y="4529138"/>
          <p14:tracePt t="16388" x="2046288" y="4492625"/>
          <p14:tracePt t="16394" x="2063750" y="4492625"/>
          <p14:tracePt t="16407" x="2100263" y="4483100"/>
          <p14:tracePt t="16416" x="2200275" y="4429125"/>
          <p14:tracePt t="16424" x="2236788" y="4419600"/>
          <p14:tracePt t="16432" x="2246313" y="4410075"/>
          <p14:tracePt t="16440" x="2282825" y="4402138"/>
          <p14:tracePt t="16448" x="2346325" y="4392613"/>
          <p14:tracePt t="16456" x="2392363" y="4365625"/>
          <p14:tracePt t="16464" x="2465388" y="4356100"/>
          <p14:tracePt t="16472" x="2530475" y="4329113"/>
          <p14:tracePt t="16478" x="2574925" y="4319588"/>
          <p14:tracePt t="16487" x="2620963" y="4300538"/>
          <p14:tracePt t="16494" x="2667000" y="4273550"/>
          <p14:tracePt t="16506" x="2703513" y="4264025"/>
          <p14:tracePt t="16509" x="2749550" y="4256088"/>
          <p14:tracePt t="16520" x="2786063" y="4246563"/>
          <p14:tracePt t="16527" x="2886075" y="4219575"/>
          <p14:tracePt t="16531" x="2940050" y="4200525"/>
          <p14:tracePt t="16541" x="2986088" y="4200525"/>
          <p14:tracePt t="16549" x="3041650" y="4183063"/>
          <p14:tracePt t="16557" x="3122613" y="4154488"/>
          <p14:tracePt t="16564" x="3168650" y="4127500"/>
          <p14:tracePt t="16572" x="3214688" y="4117975"/>
          <p14:tracePt t="16581" x="3278188" y="4081463"/>
          <p14:tracePt t="16590" x="3314700" y="4064000"/>
          <p14:tracePt t="16596" x="3351213" y="4037013"/>
          <p14:tracePt t="16602" x="3370263" y="4017963"/>
          <p14:tracePt t="16611" x="3397250" y="3990975"/>
          <p14:tracePt t="16620" x="3433763" y="3963988"/>
          <p14:tracePt t="16626" x="3460750" y="3935413"/>
          <p14:tracePt t="16635" x="3479800" y="3927475"/>
          <p14:tracePt t="16640" x="3516313" y="3908425"/>
          <p14:tracePt t="16649" x="3525838" y="3889375"/>
          <p14:tracePt t="16657" x="3552825" y="3852863"/>
          <p14:tracePt t="16664" x="3570288" y="3835400"/>
          <p14:tracePt t="16673" x="3598863" y="3808413"/>
          <p14:tracePt t="16681" x="3625850" y="3771900"/>
          <p14:tracePt t="16689" x="3635375" y="3743325"/>
          <p14:tracePt t="16696" x="3643313" y="3716338"/>
          <p14:tracePt t="16705" x="3652838" y="3698875"/>
          <p14:tracePt t="16715" x="3662363" y="3662363"/>
          <p14:tracePt t="16726" x="3662363" y="3625850"/>
          <p14:tracePt t="16734" x="3671888" y="3616325"/>
          <p14:tracePt t="16742" x="3671888" y="3589338"/>
          <p14:tracePt t="16751" x="3671888" y="3570288"/>
          <p14:tracePt t="16759" x="3671888" y="3543300"/>
          <p14:tracePt t="16766" x="3662363" y="3524250"/>
          <p14:tracePt t="16772" x="3643313" y="3497263"/>
          <p14:tracePt t="16780" x="3606800" y="3460750"/>
          <p14:tracePt t="16789" x="3579813" y="3433763"/>
          <p14:tracePt t="16796" x="3533775" y="3397250"/>
          <p14:tracePt t="16805" x="3479800" y="3360738"/>
          <p14:tracePt t="16812" x="3424238" y="3333750"/>
          <p14:tracePt t="16822" x="3379788" y="3324225"/>
          <p14:tracePt t="16825" x="3297238" y="3297238"/>
          <p14:tracePt t="16834" x="3260725" y="3287713"/>
          <p14:tracePt t="16842" x="3178175" y="3260725"/>
          <p14:tracePt t="16850" x="3013075" y="3232150"/>
          <p14:tracePt t="16858" x="2922588" y="3214688"/>
          <p14:tracePt t="16866" x="2813050" y="3214688"/>
          <p14:tracePt t="16875" x="2730500" y="3205163"/>
          <p14:tracePt t="16882" x="2603500" y="3187700"/>
          <p14:tracePt t="16888" x="2457450" y="3159125"/>
          <p14:tracePt t="16896" x="2338388" y="3141663"/>
          <p14:tracePt t="16905" x="2246313" y="3132138"/>
          <p14:tracePt t="16913" x="2173288" y="3132138"/>
          <p14:tracePt t="16921" x="2146300" y="3122613"/>
          <p14:tracePt t="16928" x="2090738" y="3122613"/>
          <p14:tracePt t="16937" x="2027238" y="3114675"/>
          <p14:tracePt t="16942" x="2017713" y="3114675"/>
          <p14:tracePt t="16950" x="1990725" y="3114675"/>
          <p14:tracePt t="16958" x="1936750" y="3114675"/>
          <p14:tracePt t="16966" x="1908175" y="3114675"/>
          <p14:tracePt t="16974" x="1871663" y="3122613"/>
          <p14:tracePt t="16982" x="1827213" y="3132138"/>
          <p14:tracePt t="16990" x="1744663" y="3159125"/>
          <p14:tracePt t="16996" x="1662113" y="3195638"/>
          <p14:tracePt t="17005" x="1625600" y="3224213"/>
          <p14:tracePt t="17012" x="1562100" y="3241675"/>
          <p14:tracePt t="17022" x="1497013" y="3287713"/>
          <p14:tracePt t="17028" x="1452563" y="3305175"/>
          <p14:tracePt t="17036" x="1416050" y="3324225"/>
          <p14:tracePt t="17044" x="1370013" y="3360738"/>
          <p14:tracePt t="17053" x="1323975" y="3397250"/>
          <p14:tracePt t="17061" x="1296988" y="3414713"/>
          <p14:tracePt t="17066" x="1260475" y="3451225"/>
          <p14:tracePt t="17074" x="1233488" y="3479800"/>
          <p14:tracePt t="17082" x="1214438" y="3516313"/>
          <p14:tracePt t="17090" x="1177925" y="3543300"/>
          <p14:tracePt t="17098" x="1160463" y="3570288"/>
          <p14:tracePt t="17106" x="1141413" y="3589338"/>
          <p14:tracePt t="17114" x="1123950" y="3625850"/>
          <p14:tracePt t="17122" x="1087438" y="3670300"/>
          <p14:tracePt t="17128" x="1050925" y="3716338"/>
          <p14:tracePt t="17137" x="1031875" y="3762375"/>
          <p14:tracePt t="17144" x="1014413" y="3789363"/>
          <p14:tracePt t="17153" x="1004888" y="3844925"/>
          <p14:tracePt t="17160" x="995363" y="3862388"/>
          <p14:tracePt t="17168" x="995363" y="3881438"/>
          <p14:tracePt t="17176" x="995363" y="3898900"/>
          <p14:tracePt t="17182" x="995363" y="3935413"/>
          <p14:tracePt t="17190" x="995363" y="3944938"/>
          <p14:tracePt t="17198" x="995363" y="3981450"/>
          <p14:tracePt t="17207" x="995363" y="4008438"/>
          <p14:tracePt t="17214" x="1014413" y="4027488"/>
          <p14:tracePt t="17222" x="1050925" y="4073525"/>
          <p14:tracePt t="17230" x="1068388" y="4090988"/>
          <p14:tracePt t="17237" x="1104900" y="4137025"/>
          <p14:tracePt t="17245" x="1131888" y="4154488"/>
          <p14:tracePt t="17253" x="1196975" y="4210050"/>
          <p14:tracePt t="17260" x="1241425" y="4237038"/>
          <p14:tracePt t="17268" x="1306513" y="4264025"/>
          <p14:tracePt t="17276" x="1370013" y="4300538"/>
          <p14:tracePt t="17284" x="1416050" y="4319588"/>
          <p14:tracePt t="17292" x="1525588" y="4346575"/>
          <p14:tracePt t="17298" x="1606550" y="4373563"/>
          <p14:tracePt t="17306" x="1681163" y="4392613"/>
          <p14:tracePt t="17313" x="1781175" y="4410075"/>
          <p14:tracePt t="17325" x="1871663" y="4419600"/>
          <p14:tracePt t="17329" x="1963738" y="4438650"/>
          <p14:tracePt t="17339" x="2063750" y="4446588"/>
          <p14:tracePt t="17346" x="2155825" y="4465638"/>
          <p14:tracePt t="17351" x="2246313" y="4475163"/>
          <p14:tracePt t="17360" x="2301875" y="4475163"/>
          <p14:tracePt t="17368" x="2365375" y="4475163"/>
          <p14:tracePt t="17376" x="2438400" y="4475163"/>
          <p14:tracePt t="17384" x="2493963" y="4475163"/>
          <p14:tracePt t="17392" x="2547938" y="4475163"/>
          <p14:tracePt t="17400" x="2611438" y="4465638"/>
          <p14:tracePt t="17408" x="2667000" y="4446588"/>
          <p14:tracePt t="17414" x="2730500" y="4429125"/>
          <p14:tracePt t="17422" x="2849563" y="4383088"/>
          <p14:tracePt t="17430" x="2867025" y="4373563"/>
          <p14:tracePt t="17439" x="2940050" y="4365625"/>
          <p14:tracePt t="17446" x="3068638" y="4300538"/>
          <p14:tracePt t="17455" x="3114675" y="4283075"/>
          <p14:tracePt t="17462" x="3178175" y="4256088"/>
          <p14:tracePt t="17469" x="3224213" y="4219575"/>
          <p14:tracePt t="17476" x="3241675" y="4200525"/>
          <p14:tracePt t="17484" x="3278188" y="4164013"/>
          <p14:tracePt t="17492" x="3306763" y="4137025"/>
          <p14:tracePt t="17500" x="3314700" y="4090988"/>
          <p14:tracePt t="17508" x="3343275" y="4044950"/>
          <p14:tracePt t="17516" x="3351213" y="4008438"/>
          <p14:tracePt t="17524" x="3351213" y="3990975"/>
          <p14:tracePt t="17530" x="3360738" y="3954463"/>
          <p14:tracePt t="17540" x="3360738" y="3917950"/>
          <p14:tracePt t="17546" x="3360738" y="3889375"/>
          <p14:tracePt t="17555" x="3360738" y="3871913"/>
          <p14:tracePt t="17561" x="3333750" y="3835400"/>
          <p14:tracePt t="17571" x="3278188" y="3789363"/>
          <p14:tracePt t="17578" x="3251200" y="3752850"/>
          <p14:tracePt t="17584" x="3187700" y="3735388"/>
          <p14:tracePt t="17592" x="3122613" y="3689350"/>
          <p14:tracePt t="17600" x="3041650" y="3652838"/>
          <p14:tracePt t="17608" x="2986088" y="3643313"/>
          <p14:tracePt t="17616" x="2867025" y="3597275"/>
          <p14:tracePt t="17624" x="2740025" y="3570288"/>
          <p14:tracePt t="17632" x="2676525" y="3552825"/>
          <p14:tracePt t="17640" x="2584450" y="3543300"/>
          <p14:tracePt t="17646" x="2520950" y="3533775"/>
          <p14:tracePt t="17655" x="2392363" y="3533775"/>
          <p14:tracePt t="17662" x="2338388" y="3533775"/>
          <p14:tracePt t="17670" x="2209800" y="3533775"/>
          <p14:tracePt t="17678" x="2136775" y="3533775"/>
          <p14:tracePt t="17686" x="2082800" y="3533775"/>
          <p14:tracePt t="17694" x="2036763" y="3533775"/>
          <p14:tracePt t="17700" x="1981200" y="3533775"/>
          <p14:tracePt t="17708" x="1954213" y="3533775"/>
          <p14:tracePt t="17716" x="1908175" y="3552825"/>
          <p14:tracePt t="17724" x="1890713" y="3560763"/>
          <p14:tracePt t="17737" x="1854200" y="3570288"/>
          <p14:tracePt t="17748" x="1754188" y="3616325"/>
          <p14:tracePt t="17756" x="1725613" y="3625850"/>
          <p14:tracePt t="17762" x="1689100" y="3643313"/>
          <p14:tracePt t="17770" x="1671638" y="3652838"/>
          <p14:tracePt t="17778" x="1644650" y="3662363"/>
          <p14:tracePt t="17787" x="1616075" y="3689350"/>
          <p14:tracePt t="17794" x="1579563" y="3698875"/>
          <p14:tracePt t="17802" x="1552575" y="3706813"/>
          <p14:tracePt t="17810" x="1506538" y="3716338"/>
          <p14:tracePt t="17818" x="1479550" y="3725863"/>
          <p14:tracePt t="17824" x="1452563" y="3735388"/>
          <p14:tracePt t="17832" x="1406525" y="3743325"/>
          <p14:tracePt t="17840" x="1379538" y="3752850"/>
          <p14:tracePt t="17848" x="1333500" y="3771900"/>
          <p14:tracePt t="17857" x="1306513" y="3771900"/>
          <p14:tracePt t="17864" x="1277938" y="3789363"/>
          <p14:tracePt t="17873" x="1241425" y="3798888"/>
          <p14:tracePt t="17878" x="1204913" y="3808413"/>
          <p14:tracePt t="17887" x="1168400" y="3825875"/>
          <p14:tracePt t="17894" x="1141413" y="3852863"/>
          <p14:tracePt t="17902" x="1131888" y="3852863"/>
          <p14:tracePt t="17910" x="1114425" y="3862388"/>
          <p14:tracePt t="17918" x="1095375" y="3881438"/>
          <p14:tracePt t="17926" x="1077913" y="3889375"/>
          <p14:tracePt t="17939" x="1058863" y="3898900"/>
          <p14:tracePt t="17948" x="1041400" y="3917950"/>
          <p14:tracePt t="17956" x="1031875" y="3927475"/>
          <p14:tracePt t="17964" x="1022350" y="3935413"/>
          <p14:tracePt t="17973" x="1014413" y="3935413"/>
          <p14:tracePt t="17980" x="1014413" y="3944938"/>
          <p14:tracePt t="17989" x="1004888" y="3944938"/>
          <p14:tracePt t="17993" x="985838" y="3954463"/>
          <p14:tracePt t="18001" x="977900" y="3971925"/>
          <p14:tracePt t="18010" x="968375" y="3981450"/>
          <p14:tracePt t="18018" x="949325" y="3990975"/>
          <p14:tracePt t="18026" x="941388" y="3990975"/>
          <p14:tracePt t="18034" x="931863" y="4000500"/>
          <p14:tracePt t="18050" x="931863" y="4008438"/>
          <p14:tracePt t="18064" x="922338" y="4017963"/>
          <p14:tracePt t="18086" x="912813" y="4017963"/>
          <p14:tracePt t="18096" x="904875" y="4027488"/>
          <p14:tracePt t="18103" x="895350" y="4044950"/>
          <p14:tracePt t="18112" x="876300" y="4054475"/>
          <p14:tracePt t="18117" x="868363" y="4064000"/>
          <p14:tracePt t="18126" x="858838" y="4081463"/>
          <p14:tracePt t="18135" x="839788" y="4090988"/>
          <p14:tracePt t="18142" x="831850" y="4110038"/>
          <p14:tracePt t="18150" x="822325" y="4117975"/>
          <p14:tracePt t="18158" x="812800" y="4127500"/>
          <p14:tracePt t="18170" x="812800" y="4137025"/>
          <p14:tracePt t="18188" x="803275" y="4137025"/>
          <p14:tracePt t="18199" x="803275" y="4146550"/>
          <p14:tracePt t="18208" x="793750" y="4154488"/>
          <p14:tracePt t="18217" x="785813" y="4154488"/>
          <p14:tracePt t="18221" x="776288" y="4164013"/>
          <p14:tracePt t="18233" x="776288" y="4173538"/>
          <p14:tracePt t="18241" x="766763" y="4183063"/>
          <p14:tracePt t="18248" x="766763" y="4191000"/>
          <p14:tracePt t="18256" x="757238" y="4191000"/>
          <p14:tracePt t="18266" x="757238" y="4200525"/>
          <p14:tracePt t="18274" x="749300" y="4210050"/>
          <p14:tracePt t="18283" x="739775" y="4219575"/>
          <p14:tracePt t="18288" x="739775" y="4227513"/>
          <p14:tracePt t="18296" x="730250" y="4227513"/>
          <p14:tracePt t="18305" x="730250" y="4237038"/>
          <p14:tracePt t="18322" x="720725" y="4246563"/>
          <p14:tracePt t="18354" x="720725" y="4256088"/>
          <p14:tracePt t="18369" x="712788" y="4264025"/>
          <p14:tracePt t="18394" x="712788" y="4273550"/>
          <p14:tracePt t="18424" x="703263" y="4273550"/>
          <p14:tracePt t="18455" x="703263" y="4283075"/>
          <p14:tracePt t="19954" x="693738" y="4292600"/>
          <p14:tracePt t="19960" x="684213" y="4300538"/>
          <p14:tracePt t="19968" x="666750" y="4300538"/>
          <p14:tracePt t="19981" x="647700" y="4329113"/>
          <p14:tracePt t="19992" x="630238" y="4356100"/>
          <p14:tracePt t="20009" x="566738" y="4392613"/>
          <p14:tracePt t="20014" x="557213" y="4402138"/>
          <p14:tracePt t="20023" x="547688" y="4419600"/>
          <p14:tracePt t="20031" x="530225" y="4429125"/>
          <p14:tracePt t="20039" x="520700" y="4438650"/>
          <p14:tracePt t="20046" x="511175" y="4456113"/>
          <p14:tracePt t="20056" x="493713" y="4465638"/>
          <p14:tracePt t="20062" x="484188" y="4475163"/>
          <p14:tracePt t="20068" x="465138" y="4492625"/>
          <p14:tracePt t="20076" x="447675" y="4519613"/>
          <p14:tracePt t="20084" x="420688" y="4556125"/>
          <p14:tracePt t="20095" x="392113" y="4575175"/>
          <p14:tracePt t="20099" x="365125" y="4602163"/>
          <p14:tracePt t="20109" x="347663" y="4621213"/>
          <p14:tracePt t="20117" x="311150" y="4657725"/>
          <p14:tracePt t="20125" x="292100" y="4675188"/>
          <p14:tracePt t="20130" x="282575" y="4684713"/>
          <p14:tracePt t="20139" x="274638" y="4702175"/>
          <p14:tracePt t="20151" x="255588" y="4721225"/>
          <p14:tracePt t="20160" x="238125" y="4748213"/>
          <p14:tracePt t="20167" x="228600" y="4757738"/>
          <p14:tracePt t="20173" x="209550" y="4775200"/>
          <p14:tracePt t="20176" x="201613" y="4803775"/>
          <p14:tracePt t="20184" x="173038" y="4840288"/>
          <p14:tracePt t="20193" x="155575" y="4857750"/>
          <p14:tracePt t="20200" x="128588" y="4884738"/>
          <p14:tracePt t="20209" x="109538" y="4903788"/>
          <p14:tracePt t="20216" x="100013" y="4922838"/>
          <p14:tracePt t="20224" x="92075" y="4940300"/>
          <p14:tracePt t="20233" x="82550" y="4949825"/>
          <p14:tracePt t="20241" x="82550" y="4959350"/>
          <p14:tracePt t="20258" x="82550" y="4976813"/>
          <p14:tracePt t="20272" x="73025" y="4986338"/>
          <p14:tracePt t="20309" x="73025" y="4995863"/>
          <p14:tracePt t="20317" x="63500" y="4995863"/>
          <p14:tracePt t="20332" x="63500" y="5003800"/>
          <p14:tracePt t="23269" x="92075" y="4967288"/>
          <p14:tracePt t="23281" x="192088" y="4867275"/>
          <p14:tracePt t="23295" x="228600" y="4830763"/>
          <p14:tracePt t="23300" x="246063" y="4803775"/>
          <p14:tracePt t="23309" x="274638" y="4784725"/>
          <p14:tracePt t="23316" x="319088" y="4748213"/>
          <p14:tracePt t="23322" x="355600" y="4711700"/>
          <p14:tracePt t="23327" x="384175" y="4684713"/>
          <p14:tracePt t="23334" x="438150" y="4638675"/>
          <p14:tracePt t="23342" x="520700" y="4565650"/>
          <p14:tracePt t="23350" x="603250" y="4492625"/>
          <p14:tracePt t="23358" x="703263" y="4410075"/>
          <p14:tracePt t="23368" x="749300" y="4383088"/>
          <p14:tracePt t="23373" x="849313" y="4310063"/>
          <p14:tracePt t="23383" x="895350" y="4264025"/>
          <p14:tracePt t="23388" x="949325" y="4227513"/>
          <p14:tracePt t="23397" x="1014413" y="4173538"/>
          <p14:tracePt t="23404" x="1058863" y="4154488"/>
          <p14:tracePt t="23413" x="1087438" y="4117975"/>
          <p14:tracePt t="23420" x="1160463" y="4073525"/>
          <p14:tracePt t="23430" x="1204913" y="4037013"/>
          <p14:tracePt t="23436" x="1270000" y="3981450"/>
          <p14:tracePt t="23446" x="1370013" y="3889375"/>
          <p14:tracePt t="23450" x="1452563" y="3825875"/>
          <p14:tracePt t="23460" x="1489075" y="3789363"/>
          <p14:tracePt t="23468" x="1589088" y="3706813"/>
          <p14:tracePt t="23474" x="1635125" y="3679825"/>
          <p14:tracePt t="23483" x="1681163" y="3633788"/>
          <p14:tracePt t="23490" x="1754188" y="3579813"/>
          <p14:tracePt t="23498" x="1835150" y="3524250"/>
          <p14:tracePt t="23504" x="1908175" y="3487738"/>
          <p14:tracePt t="23512" x="1990725" y="3443288"/>
          <p14:tracePt t="23521" x="2090738" y="3414713"/>
          <p14:tracePt t="23530" x="2255838" y="3370263"/>
          <p14:tracePt t="23536" x="2401888" y="3341688"/>
          <p14:tracePt t="23545" x="2530475" y="3341688"/>
          <p14:tracePt t="23552" x="2611438" y="3324225"/>
          <p14:tracePt t="23560" x="2840038" y="3314700"/>
          <p14:tracePt t="23569" x="2986088" y="3297238"/>
          <p14:tracePt t="23574" x="3168650" y="3297238"/>
          <p14:tracePt t="23582" x="3306763" y="3297238"/>
          <p14:tracePt t="23590" x="3460750" y="3305175"/>
          <p14:tracePt t="23599" x="3606800" y="3305175"/>
          <p14:tracePt t="23610" x="3752850" y="3314700"/>
          <p14:tracePt t="23617" x="3881438" y="3314700"/>
          <p14:tracePt t="23632" x="4156075" y="3314700"/>
          <p14:tracePt t="23639" x="4265613" y="3314700"/>
          <p14:tracePt t="23648" x="4302125" y="3314700"/>
          <p14:tracePt t="23655" x="4429125" y="3314700"/>
          <p14:tracePt t="23664" x="4565650" y="3287713"/>
          <p14:tracePt t="23673" x="4621213" y="3268663"/>
          <p14:tracePt t="23679" x="4721225" y="3260725"/>
          <p14:tracePt t="23692" x="4886325" y="3224213"/>
          <p14:tracePt t="23699" x="5049838" y="3214688"/>
          <p14:tracePt t="23707" x="5159375" y="3214688"/>
          <p14:tracePt t="23716" x="5205413" y="3214688"/>
          <p14:tracePt t="23726" x="5287963" y="3214688"/>
          <p14:tracePt t="23734" x="5334000" y="3205163"/>
          <p14:tracePt t="23740" x="5387975" y="3195638"/>
          <p14:tracePt t="23749" x="5461000" y="3178175"/>
          <p14:tracePt t="23752" x="5524500" y="3168650"/>
          <p14:tracePt t="23760" x="5570538" y="3159125"/>
          <p14:tracePt t="23768" x="5589588" y="3151188"/>
          <p14:tracePt t="23776" x="5616575" y="3141663"/>
          <p14:tracePt t="23784" x="5634038" y="3132138"/>
          <p14:tracePt t="23793" x="5653088" y="3132138"/>
          <p14:tracePt t="23798" x="5662613" y="3122613"/>
          <p14:tracePt t="23813" x="5680075" y="3105150"/>
          <p14:tracePt t="23821" x="5708650" y="3095625"/>
          <p14:tracePt t="23827" x="5726113" y="3078163"/>
          <p14:tracePt t="23836" x="5753100" y="3059113"/>
          <p14:tracePt t="23844" x="5781675" y="3049588"/>
          <p14:tracePt t="23848" x="5808663" y="3022600"/>
          <p14:tracePt t="23854" x="5826125" y="3013075"/>
          <p14:tracePt t="23862" x="5845175" y="3005138"/>
          <p14:tracePt t="23867" x="5862638" y="2995613"/>
          <p14:tracePt t="23878" x="5872163" y="2986088"/>
          <p14:tracePt t="23883" x="5872163" y="2976563"/>
          <p14:tracePt t="23891" x="5881688" y="2968625"/>
          <p14:tracePt t="23908" x="5881688" y="2959100"/>
          <p14:tracePt t="23927" x="5881688" y="2949575"/>
          <p14:tracePt t="23942" x="5881688" y="2930525"/>
          <p14:tracePt t="23947" x="5881688" y="2913063"/>
          <p14:tracePt t="23959" x="5872163" y="2903538"/>
          <p14:tracePt t="23964" x="5854700" y="2886075"/>
          <p14:tracePt t="23976" x="5835650" y="2876550"/>
          <p14:tracePt t="23980" x="5808663" y="2857500"/>
          <p14:tracePt t="23988" x="5781675" y="2840038"/>
          <p14:tracePt t="23998" x="5753100" y="2813050"/>
          <p14:tracePt t="24001" x="5716588" y="2803525"/>
          <p14:tracePt t="24014" x="5670550" y="2776538"/>
          <p14:tracePt t="24019" x="5643563" y="2740025"/>
          <p14:tracePt t="24027" x="5597525" y="2720975"/>
          <p14:tracePt t="24036" x="5570538" y="2693988"/>
          <p14:tracePt t="24042" x="5543550" y="2667000"/>
          <p14:tracePt t="24048" x="5516563" y="2647950"/>
          <p14:tracePt t="24054" x="5507038" y="2638425"/>
          <p14:tracePt t="24062" x="5497513" y="2630488"/>
          <p14:tracePt t="24070" x="5497513" y="2620963"/>
          <p14:tracePt t="24080" x="5487988" y="2611438"/>
          <p14:tracePt t="24087" x="5480050" y="2601913"/>
          <p14:tracePt t="24094" x="5470525" y="2593975"/>
          <p14:tracePt t="24099" x="5461000" y="2574925"/>
          <p14:tracePt t="24107" x="5451475" y="2565400"/>
          <p14:tracePt t="24115" x="5434013" y="2538413"/>
          <p14:tracePt t="24123" x="5424488" y="2538413"/>
          <p14:tracePt t="24132" x="5414963" y="2511425"/>
          <p14:tracePt t="24140" x="5407025" y="2501900"/>
          <p14:tracePt t="24148" x="5387975" y="2484438"/>
          <p14:tracePt t="24162" x="5387975" y="2474913"/>
          <p14:tracePt t="24170" x="5378450" y="2474913"/>
          <p14:tracePt t="24179" x="5370513" y="2455863"/>
          <p14:tracePt t="24186" x="5360988" y="2447925"/>
          <p14:tracePt t="24194" x="5351463" y="2438400"/>
          <p14:tracePt t="24211" x="5341938" y="2419350"/>
          <p14:tracePt t="24216" x="5334000" y="2419350"/>
          <p14:tracePt t="24224" x="5334000" y="2411413"/>
          <p14:tracePt t="24232" x="5324475" y="2401888"/>
          <p14:tracePt t="24265" x="5314950" y="2392363"/>
          <p14:tracePt t="24283" x="5305425" y="2382838"/>
          <p14:tracePt t="24298" x="5297488" y="2374900"/>
          <p14:tracePt t="24318" x="5287963" y="2365375"/>
          <p14:tracePt t="24331" x="5278438" y="2355850"/>
          <p14:tracePt t="24341" x="5278438" y="2346325"/>
          <p14:tracePt t="24350" x="5268913" y="2338388"/>
          <p14:tracePt t="24360" x="5260975" y="2328863"/>
          <p14:tracePt t="24368" x="5251450" y="2328863"/>
          <p14:tracePt t="24373" x="5251450" y="2319338"/>
          <p14:tracePt t="24394" x="5241925" y="2309813"/>
          <p14:tracePt t="24407" x="5232400" y="2309813"/>
          <p14:tracePt t="24416" x="5232400" y="2301875"/>
          <p14:tracePt t="24421" x="5224463" y="2301875"/>
          <p14:tracePt t="24430" x="5224463" y="2292350"/>
          <p14:tracePt t="24437" x="5214938" y="2282825"/>
          <p14:tracePt t="24441" x="5205413" y="2273300"/>
          <p14:tracePt t="24450" x="5195888" y="2273300"/>
          <p14:tracePt t="24457" x="5195888" y="2265363"/>
          <p14:tracePt t="24466" x="5187950" y="2265363"/>
          <p14:tracePt t="24482" x="5178425" y="2255838"/>
          <p14:tracePt t="24498" x="5178425" y="2246313"/>
          <p14:tracePt t="24502" x="5168900" y="2246313"/>
          <p14:tracePt t="24627" x="5159375" y="2246313"/>
          <p14:tracePt t="24817" x="5151438" y="2246313"/>
          <p14:tracePt t="24831" x="5141913" y="2246313"/>
          <p14:tracePt t="24856" x="5132388" y="2246313"/>
          <p14:tracePt t="24926" x="5122863" y="2246313"/>
          <p14:tracePt t="28915" x="5114925" y="2246313"/>
          <p14:tracePt t="28948" x="5105400" y="2255838"/>
          <p14:tracePt t="28954" x="5095875" y="2273300"/>
          <p14:tracePt t="28963" x="5086350" y="2292350"/>
          <p14:tracePt t="28968" x="5078413" y="2301875"/>
          <p14:tracePt t="28976" x="5068888" y="2319338"/>
          <p14:tracePt t="28984" x="5059363" y="2328863"/>
          <p14:tracePt t="29008" x="5059363" y="2338388"/>
          <p14:tracePt t="29025" x="5059363" y="2346325"/>
          <p14:tracePt t="29062" x="5049838" y="2346325"/>
          <p14:tracePt t="29093" x="5049838" y="2355850"/>
          <p14:tracePt t="29109" x="5049838" y="2365375"/>
          <p14:tracePt t="29125" x="5041900" y="2382838"/>
          <p14:tracePt t="29133" x="5041900" y="2392363"/>
          <p14:tracePt t="29138" x="5041900" y="2401888"/>
          <p14:tracePt t="29146" x="5041900" y="2411413"/>
          <p14:tracePt t="29162" x="5041900" y="2419350"/>
          <p14:tracePt t="29178" x="5041900" y="2428875"/>
          <p14:tracePt t="29202" x="5041900" y="2438400"/>
          <p14:tracePt t="29225" x="5041900" y="2447925"/>
          <p14:tracePt t="29257" x="5041900" y="2455863"/>
          <p14:tracePt t="29278" x="5041900" y="2465388"/>
          <p14:tracePt t="29286" x="5041900" y="2474913"/>
          <p14:tracePt t="29294" x="5041900" y="2484438"/>
          <p14:tracePt t="29318" x="5041900" y="2492375"/>
          <p14:tracePt t="29332" x="5041900" y="2501900"/>
          <p14:tracePt t="29396" x="5049838" y="2501900"/>
          <p14:tracePt t="29422" x="5059363" y="2501900"/>
          <p14:tracePt t="29438" x="5059363" y="2492375"/>
          <p14:tracePt t="29439" x="5068888" y="2492375"/>
          <p14:tracePt t="29464" x="5078413" y="2484438"/>
          <p14:tracePt t="29509" x="5078413" y="2474913"/>
          <p14:tracePt t="39649" x="5105400" y="2474913"/>
          <p14:tracePt t="39654" x="5141913" y="2474913"/>
          <p14:tracePt t="39662" x="5205413" y="2474913"/>
          <p14:tracePt t="39668" x="5268913" y="2492375"/>
          <p14:tracePt t="39677" x="5324475" y="2501900"/>
          <p14:tracePt t="39684" x="5387975" y="2511425"/>
          <p14:tracePt t="39696" x="5443538" y="2511425"/>
          <p14:tracePt t="39711" x="5543550" y="2538413"/>
          <p14:tracePt t="39717" x="5570538" y="2538413"/>
          <p14:tracePt t="39721" x="5589588" y="2538413"/>
          <p14:tracePt t="39731" x="5607050" y="2538413"/>
          <p14:tracePt t="39738" x="5616575" y="2538413"/>
          <p14:tracePt t="39747" x="5626100" y="2538413"/>
          <p14:tracePt t="39754" x="5634038" y="2538413"/>
          <p14:tracePt t="39763" x="5643563" y="2538413"/>
          <p14:tracePt t="40182" x="5643563" y="2547938"/>
          <p14:tracePt t="40227" x="5653088" y="2547938"/>
          <p14:tracePt t="40250" x="5653088" y="2557463"/>
          <p14:tracePt t="40280" x="5662613" y="2557463"/>
          <p14:tracePt t="40305" x="5662613" y="2565400"/>
          <p14:tracePt t="40318" x="5670550" y="2565400"/>
          <p14:tracePt t="40351" x="5680075" y="2574925"/>
          <p14:tracePt t="40397" x="5680075" y="2584450"/>
          <p14:tracePt t="40404" x="5689600" y="2584450"/>
          <p14:tracePt t="40420" x="5689600" y="2593975"/>
          <p14:tracePt t="40435" x="5699125" y="2593975"/>
          <p14:tracePt t="40442" x="5699125" y="2601913"/>
          <p14:tracePt t="40504" x="5708650" y="2601913"/>
          <p14:tracePt t="40528" x="5716588" y="2601913"/>
          <p14:tracePt t="40545" x="5726113" y="2601913"/>
          <p14:tracePt t="40549" x="5726113" y="2611438"/>
          <p14:tracePt t="40560" x="5735638" y="2611438"/>
          <p14:tracePt t="40582" x="5745163" y="2620963"/>
          <p14:tracePt t="40598" x="5753100" y="2620963"/>
          <p14:tracePt t="40612" x="5762625" y="2620963"/>
          <p14:tracePt t="40620" x="5762625" y="2630488"/>
          <p14:tracePt t="40629" x="5772150" y="2630488"/>
          <p14:tracePt t="40652" x="5781675" y="2630488"/>
          <p14:tracePt t="40672" x="5789613" y="2630488"/>
          <p14:tracePt t="40682" x="5799138" y="2630488"/>
          <p14:tracePt t="40691" x="5799138" y="2638425"/>
          <p14:tracePt t="40706" x="5808663" y="2638425"/>
          <p14:tracePt t="40722" x="5818188" y="2638425"/>
          <p14:tracePt t="40736" x="5826125" y="2638425"/>
          <p14:tracePt t="40752" x="5835650" y="2638425"/>
          <p14:tracePt t="40777" x="5845175" y="2638425"/>
          <p14:tracePt t="40790" x="5854700" y="2647950"/>
          <p14:tracePt t="40814" x="5862638" y="2647950"/>
          <p14:tracePt t="40830" x="5872163" y="2657475"/>
          <p14:tracePt t="40838" x="5881688" y="2657475"/>
          <p14:tracePt t="40846" x="5891213" y="2657475"/>
          <p14:tracePt t="40852" x="5899150" y="2657475"/>
          <p14:tracePt t="40869" x="5908675" y="2657475"/>
          <p14:tracePt t="40885" x="5918200" y="2657475"/>
          <p14:tracePt t="40901" x="5927725" y="2657475"/>
          <p14:tracePt t="40909" x="5935663" y="2657475"/>
          <p14:tracePt t="40914" x="5945188" y="2657475"/>
          <p14:tracePt t="40922" x="5954713" y="2657475"/>
          <p14:tracePt t="40939" x="5964238" y="2657475"/>
          <p14:tracePt t="40955" x="5972175" y="2657475"/>
          <p14:tracePt t="40969" x="5981700" y="2657475"/>
          <p14:tracePt t="40977" x="5991225" y="2657475"/>
          <p14:tracePt t="40984" x="6000750" y="2657475"/>
          <p14:tracePt t="41001" x="6008688" y="2657475"/>
          <p14:tracePt t="41008" x="6018213" y="2657475"/>
          <p14:tracePt t="41039" x="6027738" y="2657475"/>
          <p14:tracePt t="41062" x="6045200" y="2657475"/>
          <p14:tracePt t="41082" x="6064250" y="2657475"/>
          <p14:tracePt t="41084" x="6073775" y="2657475"/>
          <p14:tracePt t="41108" x="6081713" y="2657475"/>
          <p14:tracePt t="41125" x="6091238" y="2657475"/>
          <p14:tracePt t="41155" x="6100763" y="2657475"/>
          <p14:tracePt t="41179" x="6110288" y="2657475"/>
          <p14:tracePt t="41217" x="6118225" y="2657475"/>
          <p14:tracePt t="41271" x="6127750" y="2657475"/>
          <p14:tracePt t="43601" x="6110288" y="2657475"/>
          <p14:tracePt t="43608" x="6073775" y="2657475"/>
          <p14:tracePt t="43616" x="6045200" y="2657475"/>
          <p14:tracePt t="43625" x="5991225" y="2657475"/>
          <p14:tracePt t="43632" x="5918200" y="2657475"/>
          <p14:tracePt t="43640" x="5899150" y="2657475"/>
          <p14:tracePt t="43647" x="5845175" y="2657475"/>
          <p14:tracePt t="43654" x="5826125" y="2657475"/>
          <p14:tracePt t="43663" x="5772150" y="2657475"/>
          <p14:tracePt t="43670" x="5745163" y="2657475"/>
          <p14:tracePt t="43680" x="5726113" y="2657475"/>
          <p14:tracePt t="43686" x="5716588" y="2657475"/>
          <p14:tracePt t="43694" x="5708650" y="2657475"/>
          <p14:tracePt t="43702" x="5699125" y="2657475"/>
          <p14:tracePt t="43719" x="5689600" y="2657475"/>
          <p14:tracePt t="43728" x="5680075" y="2657475"/>
          <p14:tracePt t="43732" x="5670550" y="2657475"/>
          <p14:tracePt t="43742" x="5662613" y="2657475"/>
          <p14:tracePt t="43746" x="5653088" y="2657475"/>
          <p14:tracePt t="43763" x="5643563" y="2657475"/>
          <p14:tracePt t="43770" x="5634038" y="2657475"/>
          <p14:tracePt t="43780" x="5626100" y="2657475"/>
          <p14:tracePt t="43786" x="5616575" y="2657475"/>
          <p14:tracePt t="43794" x="5607050" y="2657475"/>
          <p14:tracePt t="43803" x="5589588" y="2647950"/>
          <p14:tracePt t="43816" x="5580063" y="2647950"/>
          <p14:tracePt t="43824" x="5570538" y="2647950"/>
          <p14:tracePt t="43841" x="5561013" y="2647950"/>
          <p14:tracePt t="43857" x="5553075" y="2647950"/>
          <p14:tracePt t="43865" x="5543550" y="2647950"/>
          <p14:tracePt t="43879" x="5534025" y="2647950"/>
          <p14:tracePt t="43894" x="5516563" y="2647950"/>
          <p14:tracePt t="43902" x="5507038" y="2647950"/>
          <p14:tracePt t="43938" x="5497513" y="2647950"/>
          <p14:tracePt t="43958" x="5487988" y="2647950"/>
          <p14:tracePt t="43965" x="5480050" y="2647950"/>
          <p14:tracePt t="43972" x="5470525" y="2647950"/>
          <p14:tracePt t="43981" x="5461000" y="2647950"/>
          <p14:tracePt t="43986" x="5451475" y="2647950"/>
          <p14:tracePt t="44001" x="5443538" y="2647950"/>
          <p14:tracePt t="44010" x="5434013" y="2647950"/>
          <p14:tracePt t="44018" x="5424488" y="2647950"/>
          <p14:tracePt t="44028" x="5414963" y="2647950"/>
          <p14:tracePt t="44069" x="5407025" y="2647950"/>
          <p14:tracePt t="44077" x="5397500" y="2647950"/>
          <p14:tracePt t="44086" x="5387975" y="2647950"/>
          <p14:tracePt t="44091" x="5378450" y="2647950"/>
          <p14:tracePt t="44100" x="5341938" y="2620963"/>
          <p14:tracePt t="44107" x="5314950" y="2593975"/>
          <p14:tracePt t="44112" x="5278438" y="2565400"/>
          <p14:tracePt t="44117" x="5260975" y="2557463"/>
          <p14:tracePt t="44126" x="5241925" y="2547938"/>
          <p14:tracePt t="44134" x="5232400" y="2538413"/>
          <p14:tracePt t="44142" x="5214938" y="2528888"/>
          <p14:tracePt t="44161" x="5214938" y="2520950"/>
          <p14:tracePt t="44166" x="5205413" y="2520950"/>
          <p14:tracePt t="44182" x="5205413" y="2511425"/>
          <p14:tracePt t="44197" x="5195888" y="2511425"/>
          <p14:tracePt t="44213" x="5187950" y="2511425"/>
          <p14:tracePt t="44227" x="5178425" y="2511425"/>
          <p14:tracePt t="44234" x="5178425" y="2501900"/>
          <p14:tracePt t="44298" x="5168900" y="2501900"/>
          <p14:tracePt t="51847" x="5168900" y="2511425"/>
          <p14:tracePt t="51854" x="5168900" y="2528888"/>
          <p14:tracePt t="51862" x="5168900" y="2547938"/>
          <p14:tracePt t="51871" x="5168900" y="2574925"/>
          <p14:tracePt t="51879" x="5159375" y="2593975"/>
          <p14:tracePt t="51891" x="5159375" y="2611438"/>
          <p14:tracePt t="51899" x="5159375" y="2630488"/>
          <p14:tracePt t="51906" x="5159375" y="2647950"/>
          <p14:tracePt t="51910" x="5159375" y="2674938"/>
          <p14:tracePt t="51917" x="5159375" y="2684463"/>
          <p14:tracePt t="51925" x="5159375" y="2693988"/>
          <p14:tracePt t="51937" x="5159375" y="2703513"/>
          <p14:tracePt t="51951" x="5159375" y="2711450"/>
          <p14:tracePt t="51962" x="5159375" y="2720975"/>
          <p14:tracePt t="51979" x="5159375" y="2730500"/>
          <p14:tracePt t="51995" x="5159375" y="2740025"/>
          <p14:tracePt t="52001" x="5159375" y="2747963"/>
          <p14:tracePt t="52025" x="5159375" y="2757488"/>
          <p14:tracePt t="52048" x="5168900" y="2757488"/>
          <p14:tracePt t="52056" x="5168900" y="2767013"/>
          <p14:tracePt t="52073" x="5168900" y="2776538"/>
          <p14:tracePt t="52087" x="5168900" y="2784475"/>
          <p14:tracePt t="52094" x="5168900" y="2794000"/>
          <p14:tracePt t="52102" x="5168900" y="2813050"/>
          <p14:tracePt t="52110" x="5178425" y="2830513"/>
          <p14:tracePt t="52118" x="5178425" y="2840038"/>
          <p14:tracePt t="52126" x="5178425" y="2849563"/>
          <p14:tracePt t="52134" x="5178425" y="2857500"/>
          <p14:tracePt t="52147" x="5178425" y="2867025"/>
          <p14:tracePt t="52157" x="5178425" y="2876550"/>
          <p14:tracePt t="52172" x="5178425" y="2886075"/>
          <p14:tracePt t="52188" x="5178425" y="2894013"/>
          <p14:tracePt t="52210" x="5178425" y="2903538"/>
          <p14:tracePt t="52422" x="5168900" y="2903538"/>
          <p14:tracePt t="52553" x="5159375" y="2903538"/>
          <p14:tracePt t="52582" x="5151438" y="2903538"/>
          <p14:tracePt t="52612" x="5141913" y="2903538"/>
          <p14:tracePt t="52620" x="5132388" y="2903538"/>
          <p14:tracePt t="52629" x="5122863" y="2903538"/>
          <p14:tracePt t="52636" x="5114925" y="2903538"/>
          <p14:tracePt t="52660" x="5105400" y="2903538"/>
          <p14:tracePt t="52682" x="5095875" y="2903538"/>
          <p14:tracePt t="52714" x="5086350" y="2903538"/>
          <p14:tracePt t="67895" x="5086350" y="2913063"/>
          <p14:tracePt t="67900" x="5078413" y="2922588"/>
          <p14:tracePt t="67913" x="5078413" y="2930525"/>
          <p14:tracePt t="67923" x="5068888" y="2959100"/>
          <p14:tracePt t="67930" x="5059363" y="2976563"/>
          <p14:tracePt t="67947" x="5049838" y="2986088"/>
          <p14:tracePt t="67962" x="5049838" y="2995613"/>
          <p14:tracePt t="67985" x="5041900" y="3005138"/>
          <p14:tracePt t="68010" x="5041900" y="3013075"/>
          <p14:tracePt t="68031" x="5041900" y="3022600"/>
          <p14:tracePt t="68047" x="5032375" y="3032125"/>
          <p14:tracePt t="68054" x="5032375" y="3041650"/>
          <p14:tracePt t="68061" x="5022850" y="3049588"/>
          <p14:tracePt t="68078" x="5022850" y="3059113"/>
          <p14:tracePt t="68086" x="5022850" y="3078163"/>
          <p14:tracePt t="68092" x="5022850" y="3086100"/>
          <p14:tracePt t="68100" x="5013325" y="3095625"/>
          <p14:tracePt t="68108" x="5013325" y="3114675"/>
          <p14:tracePt t="68125" x="5013325" y="3122613"/>
          <p14:tracePt t="68140" x="5005388" y="3132138"/>
          <p14:tracePt t="68146" x="5005388" y="3141663"/>
          <p14:tracePt t="68286" x="4995863" y="3141663"/>
          <p14:tracePt t="68381" x="4995863" y="3151188"/>
          <p14:tracePt t="74159" x="5013325" y="3151188"/>
          <p14:tracePt t="74171" x="5041900" y="3141663"/>
          <p14:tracePt t="74181" x="5068888" y="3141663"/>
          <p14:tracePt t="74196" x="5105400" y="3141663"/>
          <p14:tracePt t="74203" x="5122863" y="3141663"/>
          <p14:tracePt t="74216" x="5132388" y="3132138"/>
          <p14:tracePt t="74223" x="5151438" y="3132138"/>
          <p14:tracePt t="74242" x="5159375" y="3132138"/>
          <p14:tracePt t="74251" x="5168900" y="3132138"/>
          <p14:tracePt t="74259" x="5187950" y="3132138"/>
          <p14:tracePt t="74266" x="5205413" y="3132138"/>
          <p14:tracePt t="74279" x="5214938" y="3132138"/>
          <p14:tracePt t="74287" x="5241925" y="3132138"/>
          <p14:tracePt t="74303" x="5260975" y="3132138"/>
          <p14:tracePt t="74316" x="5297488" y="3132138"/>
          <p14:tracePt t="74322" x="5314950" y="3122613"/>
          <p14:tracePt t="74328" x="5341938" y="3122613"/>
          <p14:tracePt t="74336" x="5360988" y="3122613"/>
          <p14:tracePt t="74344" x="5397500" y="3122613"/>
          <p14:tracePt t="74352" x="5424488" y="3122613"/>
          <p14:tracePt t="74361" x="5443538" y="3122613"/>
          <p14:tracePt t="74366" x="5470525" y="3122613"/>
          <p14:tracePt t="74373" x="5497513" y="3122613"/>
          <p14:tracePt t="74388" x="5524500" y="3114675"/>
          <p14:tracePt t="74389" x="5570538" y="3105150"/>
          <p14:tracePt t="74398" x="5597525" y="3105150"/>
          <p14:tracePt t="74406" x="5626100" y="3105150"/>
          <p14:tracePt t="74411" x="5662613" y="3105150"/>
          <p14:tracePt t="74421" x="5689600" y="3105150"/>
          <p14:tracePt t="74429" x="5708650" y="3105150"/>
          <p14:tracePt t="74436" x="5726113" y="3105150"/>
          <p14:tracePt t="74445" x="5745163" y="3105150"/>
          <p14:tracePt t="74452" x="5772150" y="3105150"/>
          <p14:tracePt t="74461" x="5781675" y="3105150"/>
          <p14:tracePt t="74480" x="5818188" y="3114675"/>
          <p14:tracePt t="74500" x="5891213" y="3114675"/>
          <p14:tracePt t="74518" x="5945188" y="3114675"/>
          <p14:tracePt t="74529" x="5972175" y="3114675"/>
          <p14:tracePt t="74533" x="6018213" y="3122613"/>
          <p14:tracePt t="74536" x="6054725" y="3122613"/>
          <p14:tracePt t="74545" x="6100763" y="3132138"/>
          <p14:tracePt t="74552" x="6154738" y="3141663"/>
          <p14:tracePt t="74562" x="6227763" y="3141663"/>
          <p14:tracePt t="74571" x="6273800" y="3151188"/>
          <p14:tracePt t="74577" x="6329363" y="3151188"/>
          <p14:tracePt t="74585" x="6429375" y="3168650"/>
          <p14:tracePt t="74593" x="6465888" y="3168650"/>
          <p14:tracePt t="74600" x="6521450" y="3178175"/>
          <p14:tracePt t="74611" x="6584950" y="3187700"/>
          <p14:tracePt t="74629" x="6694488" y="3205163"/>
          <p14:tracePt t="74642" x="6784975" y="3214688"/>
          <p14:tracePt t="74646" x="6813550" y="3214688"/>
          <p14:tracePt t="74652" x="6840538" y="3214688"/>
          <p14:tracePt t="74660" x="6858000" y="3224213"/>
          <p14:tracePt t="74670" x="6877050" y="3224213"/>
          <p14:tracePt t="74676" x="6894513" y="3224213"/>
          <p14:tracePt t="74685" x="6904038" y="3232150"/>
          <p14:tracePt t="74692" x="6913563" y="3232150"/>
          <p14:tracePt t="74724" x="6931025" y="3241675"/>
          <p14:tracePt t="74730" x="6940550" y="3241675"/>
          <p14:tracePt t="74738" x="6950075" y="3241675"/>
          <p14:tracePt t="74746" x="6959600" y="3241675"/>
          <p14:tracePt t="74754" x="6977063" y="3251200"/>
          <p14:tracePt t="74769" x="6977063" y="3260725"/>
          <p14:tracePt t="74779" x="6986588" y="3260725"/>
          <p14:tracePt t="74789" x="6996113" y="3260725"/>
          <p14:tracePt t="74805" x="7004050" y="3260725"/>
          <p14:tracePt t="74836" x="7013575" y="3260725"/>
          <p14:tracePt t="74844" x="7023100" y="3260725"/>
          <p14:tracePt t="74850" x="7032625" y="3260725"/>
          <p14:tracePt t="74868" x="7040563" y="3260725"/>
          <p14:tracePt t="74878" x="7059613" y="3260725"/>
          <p14:tracePt t="74888" x="7069138" y="3268663"/>
          <p14:tracePt t="74905" x="7086600" y="3268663"/>
          <p14:tracePt t="74926" x="7096125" y="3268663"/>
          <p14:tracePt t="74949" x="7113588" y="3268663"/>
          <p14:tracePt t="74959" x="7123113" y="3268663"/>
          <p14:tracePt t="74962" x="7132638" y="3268663"/>
          <p14:tracePt t="74972" x="7150100" y="3268663"/>
          <p14:tracePt t="74978" x="7169150" y="3260725"/>
          <p14:tracePt t="74994" x="7186613" y="3260725"/>
          <p14:tracePt t="75000" x="7205663" y="3260725"/>
          <p14:tracePt t="75008" x="7215188" y="3260725"/>
          <p14:tracePt t="75016" x="7232650" y="3260725"/>
          <p14:tracePt t="75024" x="7242175" y="3260725"/>
          <p14:tracePt t="75031" x="7251700" y="3260725"/>
          <p14:tracePt t="75062" x="7278688" y="3260725"/>
          <p14:tracePt t="75081" x="7288213" y="3260725"/>
          <p14:tracePt t="75085" x="7305675" y="3260725"/>
          <p14:tracePt t="75095" x="7315200" y="3260725"/>
          <p14:tracePt t="75128" x="7342188" y="3260725"/>
          <p14:tracePt t="75132" x="7361238" y="3260725"/>
          <p14:tracePt t="75140" x="7370763" y="3260725"/>
          <p14:tracePt t="75148" x="7388225" y="3260725"/>
          <p14:tracePt t="75164" x="7397750" y="3260725"/>
          <p14:tracePt t="75171" x="7407275" y="3260725"/>
          <p14:tracePt t="75182" x="7424738" y="3260725"/>
          <p14:tracePt t="75185" x="7434263" y="3268663"/>
          <p14:tracePt t="75194" x="7451725" y="3268663"/>
          <p14:tracePt t="75202" x="7470775" y="3268663"/>
          <p14:tracePt t="75218" x="7480300" y="3268663"/>
          <p14:tracePt t="75226" x="7488238" y="3278188"/>
          <p14:tracePt t="75234" x="7497763" y="3278188"/>
          <p14:tracePt t="75240" x="7507288" y="3278188"/>
          <p14:tracePt t="75249" x="7524750" y="3287713"/>
          <p14:tracePt t="75256" x="7543800" y="3287713"/>
          <p14:tracePt t="75264" x="7561263" y="3287713"/>
          <p14:tracePt t="75272" x="7580313" y="3297238"/>
          <p14:tracePt t="75282" x="7597775" y="3297238"/>
          <p14:tracePt t="75292" x="7616825" y="3305175"/>
          <p14:tracePt t="75297" x="7643813" y="3314700"/>
          <p14:tracePt t="75304" x="7662863" y="3314700"/>
          <p14:tracePt t="75312" x="7670800" y="3324225"/>
          <p14:tracePt t="75328" x="7680325" y="3324225"/>
          <p14:tracePt t="75343" x="7689850" y="3324225"/>
          <p14:tracePt t="75364" x="7699375" y="3324225"/>
          <p14:tracePt t="76726" x="7699375" y="3333750"/>
          <p14:tracePt t="76734" x="7689850" y="3333750"/>
          <p14:tracePt t="76742" x="7680325" y="3333750"/>
          <p14:tracePt t="76758" x="7662863" y="3341688"/>
          <p14:tracePt t="76767" x="7653338" y="3341688"/>
          <p14:tracePt t="76774" x="7634288" y="3341688"/>
          <p14:tracePt t="76781" x="7626350" y="3341688"/>
          <p14:tracePt t="76788" x="7607300" y="3341688"/>
          <p14:tracePt t="76796" x="7597775" y="3341688"/>
          <p14:tracePt t="76804" x="7589838" y="3341688"/>
          <p14:tracePt t="76812" x="7580313" y="3341688"/>
          <p14:tracePt t="76823" x="7570788" y="3341688"/>
          <p14:tracePt t="76837" x="7553325" y="3341688"/>
          <p14:tracePt t="76851" x="7543800" y="3341688"/>
          <p14:tracePt t="76867" x="7534275" y="3341688"/>
          <p14:tracePt t="76896" x="7524750" y="3341688"/>
          <p14:tracePt t="76904" x="7516813" y="3341688"/>
          <p14:tracePt t="76912" x="7507288" y="3341688"/>
          <p14:tracePt t="76920" x="7497763" y="3341688"/>
          <p14:tracePt t="76928" x="7488238" y="3341688"/>
          <p14:tracePt t="76936" x="7480300" y="3341688"/>
          <p14:tracePt t="76951" x="7470775" y="3341688"/>
          <p14:tracePt t="76968" x="7461250" y="3341688"/>
          <p14:tracePt t="76984" x="7451725" y="3333750"/>
          <p14:tracePt t="77013" x="7443788" y="3333750"/>
          <p14:tracePt t="77168" x="7451725" y="3333750"/>
          <p14:tracePt t="77176" x="7461250" y="3333750"/>
          <p14:tracePt t="77183" x="7480300" y="3333750"/>
          <p14:tracePt t="77190" x="7488238" y="3333750"/>
          <p14:tracePt t="77207" x="7507288" y="3333750"/>
          <p14:tracePt t="77215" x="7516813" y="3333750"/>
          <p14:tracePt t="77227" x="7524750" y="3333750"/>
          <p14:tracePt t="77233" x="7534275" y="3333750"/>
          <p14:tracePt t="77255" x="7543800" y="3333750"/>
          <p14:tracePt t="77265" x="7553325" y="3333750"/>
          <p14:tracePt t="77273" x="7561263" y="3341688"/>
          <p14:tracePt t="77284" x="7570788" y="3341688"/>
          <p14:tracePt t="77296" x="7580313" y="3341688"/>
          <p14:tracePt t="77305" x="7589838" y="3351213"/>
          <p14:tracePt t="77316" x="7597775" y="3351213"/>
          <p14:tracePt t="77327" x="7607300" y="3351213"/>
          <p14:tracePt t="77333" x="7616825" y="3360738"/>
          <p14:tracePt t="77346" x="7634288" y="3360738"/>
          <p14:tracePt t="77354" x="7643813" y="3360738"/>
          <p14:tracePt t="77360" x="7653338" y="3370263"/>
          <p14:tracePt t="77368" x="7662863" y="3370263"/>
          <p14:tracePt t="77376" x="7670800" y="3370263"/>
          <p14:tracePt t="77384" x="7670800" y="3378200"/>
          <p14:tracePt t="77391" x="7680325" y="3378200"/>
          <p14:tracePt t="77400" x="7689850" y="3378200"/>
          <p14:tracePt t="77408" x="7699375" y="3378200"/>
          <p14:tracePt t="77424" x="7707313" y="3387725"/>
          <p14:tracePt t="77442" x="7716838" y="3387725"/>
          <p14:tracePt t="77465" x="7726363" y="3387725"/>
          <p14:tracePt t="77474" x="7735888" y="3387725"/>
          <p14:tracePt t="77483" x="7743825" y="3387725"/>
          <p14:tracePt t="77489" x="7753350" y="3387725"/>
          <p14:tracePt t="77503" x="7762875" y="3397250"/>
          <p14:tracePt t="77517" x="7772400" y="3397250"/>
          <p14:tracePt t="97484" x="7762875" y="3387725"/>
          <p14:tracePt t="97492" x="7735888" y="3370263"/>
          <p14:tracePt t="97506" x="7662863" y="3341688"/>
          <p14:tracePt t="97512" x="7580313" y="3305175"/>
          <p14:tracePt t="97519" x="7488238" y="3278188"/>
          <p14:tracePt t="97528" x="7370763" y="3251200"/>
          <p14:tracePt t="97532" x="7259638" y="3205163"/>
          <p14:tracePt t="97538" x="7105650" y="3159125"/>
          <p14:tracePt t="97546" x="7032625" y="3151188"/>
          <p14:tracePt t="97555" x="6913563" y="3105150"/>
          <p14:tracePt t="97561" x="6840538" y="3095625"/>
          <p14:tracePt t="97571" x="6731000" y="3078163"/>
          <p14:tracePt t="97578" x="6648450" y="3049588"/>
          <p14:tracePt t="97587" x="6611938" y="3049588"/>
          <p14:tracePt t="97592" x="6538913" y="3041650"/>
          <p14:tracePt t="97600" x="6511925" y="3041650"/>
          <p14:tracePt t="97611" x="6465888" y="3041650"/>
          <p14:tracePt t="97622" x="6446838" y="3041650"/>
          <p14:tracePt t="97636" x="6402388" y="3041650"/>
          <p14:tracePt t="97646" x="6383338" y="3041650"/>
          <p14:tracePt t="97649" x="6365875" y="3041650"/>
          <p14:tracePt t="97657" x="6356350" y="3041650"/>
          <p14:tracePt t="97666" x="6319838" y="3041650"/>
          <p14:tracePt t="97673" x="6310313" y="3041650"/>
          <p14:tracePt t="97689" x="6237288" y="3041650"/>
          <p14:tracePt t="97702" x="6164263" y="3041650"/>
          <p14:tracePt t="97713" x="6137275" y="3041650"/>
          <p14:tracePt t="97718" x="6091238" y="3041650"/>
          <p14:tracePt t="97725" x="6073775" y="3049588"/>
          <p14:tracePt t="97731" x="6045200" y="3049588"/>
          <p14:tracePt t="97739" x="6018213" y="3049588"/>
          <p14:tracePt t="97755" x="5972175" y="3049588"/>
          <p14:tracePt t="97761" x="5935663" y="3049588"/>
          <p14:tracePt t="97768" x="5908675" y="3059113"/>
          <p14:tracePt t="97774" x="5899150" y="3059113"/>
          <p14:tracePt t="97782" x="5862638" y="3059113"/>
          <p14:tracePt t="97789" x="5835650" y="3059113"/>
          <p14:tracePt t="97795" x="5799138" y="3068638"/>
          <p14:tracePt t="97802" x="5772150" y="3068638"/>
          <p14:tracePt t="97815" x="5735638" y="3086100"/>
          <p14:tracePt t="97826" x="5634038" y="3114675"/>
          <p14:tracePt t="97832" x="5616575" y="3122613"/>
          <p14:tracePt t="97840" x="5597525" y="3132138"/>
          <p14:tracePt t="97848" x="5580063" y="3132138"/>
          <p14:tracePt t="97857" x="5561013" y="3141663"/>
          <p14:tracePt t="97864" x="5543550" y="3151188"/>
          <p14:tracePt t="97872" x="5524500" y="3159125"/>
          <p14:tracePt t="97882" x="5480050" y="3178175"/>
          <p14:tracePt t="97889" x="5470525" y="3187700"/>
          <p14:tracePt t="97898" x="5443538" y="3205163"/>
          <p14:tracePt t="97907" x="5424488" y="3214688"/>
          <p14:tracePt t="97915" x="5407025" y="3232150"/>
          <p14:tracePt t="97922" x="5387975" y="3241675"/>
          <p14:tracePt t="97931" x="5378450" y="3241675"/>
          <p14:tracePt t="97936" x="5378450" y="3251200"/>
          <p14:tracePt t="97942" x="5360988" y="3260725"/>
          <p14:tracePt t="97948" x="5360988" y="3268663"/>
          <p14:tracePt t="97957" x="5351463" y="3278188"/>
          <p14:tracePt t="97971" x="5341938" y="3287713"/>
          <p14:tracePt t="97981" x="5324475" y="3305175"/>
          <p14:tracePt t="97991" x="5324475" y="3314700"/>
          <p14:tracePt t="98003" x="5305425" y="3333750"/>
          <p14:tracePt t="98009" x="5297488" y="3341688"/>
          <p14:tracePt t="98013" x="5297488" y="3351213"/>
          <p14:tracePt t="98022" x="5297488" y="3360738"/>
          <p14:tracePt t="98030" x="5287963" y="3360738"/>
          <p14:tracePt t="98074" x="5287963" y="3370263"/>
          <p14:tracePt t="98104" x="5278438" y="3378200"/>
          <p14:tracePt t="98159" x="5268913" y="3387725"/>
          <p14:tracePt t="98180" x="5268913" y="3397250"/>
          <p14:tracePt t="98188" x="5268913" y="3406775"/>
          <p14:tracePt t="98204" x="5260975" y="3406775"/>
          <p14:tracePt t="98212" x="5260975" y="3414713"/>
          <p14:tracePt t="98228" x="5251450" y="3424238"/>
          <p14:tracePt t="98242" x="5251450" y="3433763"/>
          <p14:tracePt t="98250" x="5241925" y="3433763"/>
          <p14:tracePt t="98258" x="5241925" y="3443288"/>
          <p14:tracePt t="98266" x="5241925" y="3451225"/>
          <p14:tracePt t="98280" x="5232400" y="3460750"/>
          <p14:tracePt t="98301" x="5232400" y="3470275"/>
          <p14:tracePt t="98378" x="5232400" y="3479800"/>
          <p14:tracePt t="98490" x="5224463" y="3479800"/>
          <p14:tracePt t="107960" x="5214938" y="3497263"/>
          <p14:tracePt t="107968" x="5205413" y="3516313"/>
          <p14:tracePt t="107974" x="5205413" y="3533775"/>
          <p14:tracePt t="107984" x="5205413" y="3552825"/>
          <p14:tracePt t="107990" x="5195888" y="3579813"/>
          <p14:tracePt t="107999" x="5195888" y="3597275"/>
          <p14:tracePt t="108005" x="5187950" y="3616325"/>
          <p14:tracePt t="108014" x="5187950" y="3633788"/>
          <p14:tracePt t="108020" x="5178425" y="3652838"/>
          <p14:tracePt t="108028" x="5178425" y="3662363"/>
          <p14:tracePt t="108036" x="5178425" y="3670300"/>
          <p14:tracePt t="108044" x="5178425" y="3679825"/>
          <p14:tracePt t="108061" x="5178425" y="3689350"/>
          <p14:tracePt t="108067" x="5168900" y="3689350"/>
          <p14:tracePt t="108083" x="5168900" y="3706813"/>
          <p14:tracePt t="108101" x="5168900" y="3716338"/>
          <p14:tracePt t="108111" x="5168900" y="3725863"/>
          <p14:tracePt t="108117" x="5168900" y="3735388"/>
          <p14:tracePt t="108127" x="5168900" y="3743325"/>
          <p14:tracePt t="108152" x="5168900" y="3752850"/>
          <p14:tracePt t="108194" x="5168900" y="3762375"/>
          <p14:tracePt t="108233" x="5168900" y="3771900"/>
          <p14:tracePt t="108266" x="5168900" y="3779838"/>
          <p14:tracePt t="108292" x="5168900" y="3789363"/>
          <p14:tracePt t="108317" x="5168900" y="3798888"/>
          <p14:tracePt t="108340" x="5168900" y="3808413"/>
          <p14:tracePt t="108355" x="5168900" y="3816350"/>
          <p14:tracePt t="108363" x="5168900" y="3825875"/>
          <p14:tracePt t="108370" x="5168900" y="3835400"/>
          <p14:tracePt t="108379" x="5168900" y="3844925"/>
          <p14:tracePt t="108385" x="5168900" y="3852863"/>
          <p14:tracePt t="108407" x="5168900" y="3862388"/>
          <p14:tracePt t="108426" x="5178425" y="3862388"/>
          <p14:tracePt t="108440" x="5178425" y="3871913"/>
          <p14:tracePt t="108445" x="5178425" y="3881438"/>
          <p14:tracePt t="108461" x="5187950" y="3889375"/>
          <p14:tracePt t="108468" x="5187950" y="3898900"/>
          <p14:tracePt t="108476" x="5195888" y="3908425"/>
          <p14:tracePt t="108516" x="5205413" y="3917950"/>
          <p14:tracePt t="108866" x="5214938" y="3917950"/>
          <p14:tracePt t="118337" x="5241925" y="3898900"/>
          <p14:tracePt t="118346" x="5268913" y="3881438"/>
          <p14:tracePt t="118354" x="5287963" y="3871913"/>
          <p14:tracePt t="118826" x="5287963" y="3881438"/>
          <p14:tracePt t="118833" x="5287963" y="3889375"/>
          <p14:tracePt t="118842" x="5287963" y="3898900"/>
          <p14:tracePt t="118848" x="5287963" y="3908425"/>
          <p14:tracePt t="118857" x="5287963" y="3917950"/>
          <p14:tracePt t="118873" x="5287963" y="3927475"/>
          <p14:tracePt t="118880" x="5287963" y="3935413"/>
          <p14:tracePt t="118888" x="5278438" y="3935413"/>
          <p14:tracePt t="118896" x="5278438" y="3944938"/>
          <p14:tracePt t="118904" x="5278438" y="3954463"/>
          <p14:tracePt t="118926" x="5278438" y="3971925"/>
          <p14:tracePt t="118934" x="5278438" y="3981450"/>
          <p14:tracePt t="118949" x="5278438" y="4000500"/>
          <p14:tracePt t="118958" x="5278438" y="4008438"/>
          <p14:tracePt t="118972" x="5278438" y="4017963"/>
          <p14:tracePt t="118990" x="5278438" y="4027488"/>
          <p14:tracePt t="118997" x="5278438" y="4037013"/>
          <p14:tracePt t="119004" x="5278438" y="4044950"/>
          <p14:tracePt t="119011" x="5278438" y="4064000"/>
          <p14:tracePt t="119020" x="5278438" y="4073525"/>
          <p14:tracePt t="119026" x="5278438" y="4081463"/>
          <p14:tracePt t="119042" x="5278438" y="4090988"/>
          <p14:tracePt t="119055" x="5278438" y="4100513"/>
          <p14:tracePt t="119065" x="5278438" y="4110038"/>
          <p14:tracePt t="119080" x="5278438" y="4117975"/>
          <p14:tracePt t="119095" x="5278438" y="4127500"/>
          <p14:tracePt t="119104" x="5278438" y="4137025"/>
          <p14:tracePt t="119119" x="5278438" y="4146550"/>
          <p14:tracePt t="119127" x="5278438" y="4154488"/>
          <p14:tracePt t="119133" x="5278438" y="4164013"/>
          <p14:tracePt t="119141" x="5278438" y="4173538"/>
          <p14:tracePt t="119150" x="5278438" y="4183063"/>
          <p14:tracePt t="119158" x="5278438" y="4191000"/>
          <p14:tracePt t="119174" x="5278438" y="4200525"/>
          <p14:tracePt t="119181" x="5278438" y="4210050"/>
          <p14:tracePt t="119197" x="5278438" y="4219575"/>
          <p14:tracePt t="119204" x="5278438" y="4227513"/>
          <p14:tracePt t="119213" x="5278438" y="4246563"/>
          <p14:tracePt t="119227" x="5278438" y="4256088"/>
          <p14:tracePt t="119235" x="5278438" y="4264025"/>
          <p14:tracePt t="119243" x="5278438" y="4273550"/>
          <p14:tracePt t="119251" x="5278438" y="4283075"/>
          <p14:tracePt t="119266" x="5278438" y="4292600"/>
          <p14:tracePt t="119282" x="5278438" y="4300538"/>
          <p14:tracePt t="119376" x="5268913" y="4300538"/>
          <p14:tracePt t="119390" x="5268913" y="4310063"/>
          <p14:tracePt t="119397" x="5260975" y="4310063"/>
          <p14:tracePt t="119406" x="5251450" y="4310063"/>
          <p14:tracePt t="119414" x="5251450" y="4319588"/>
          <p14:tracePt t="119430" x="5241925" y="4319588"/>
          <p14:tracePt t="119444" x="5241925" y="4329113"/>
          <p14:tracePt t="119468" x="5232400" y="4329113"/>
          <p14:tracePt t="119483" x="5232400" y="4337050"/>
          <p14:tracePt t="119498" x="5224463" y="4337050"/>
          <p14:tracePt t="119546" x="5214938" y="4337050"/>
          <p14:tracePt t="119576" x="5205413" y="4346575"/>
          <p14:tracePt t="119629" x="5195888" y="4346575"/>
          <p14:tracePt t="134703" x="5195888" y="4356100"/>
          <p14:tracePt t="134715" x="5187950" y="4356100"/>
          <p14:tracePt t="134723" x="5187950" y="4365625"/>
          <p14:tracePt t="134730" x="5187950" y="4373563"/>
          <p14:tracePt t="134739" x="5187950" y="4383088"/>
          <p14:tracePt t="134745" x="5187950" y="4392613"/>
          <p14:tracePt t="134755" x="5187950" y="4402138"/>
          <p14:tracePt t="134760" x="5187950" y="4410075"/>
          <p14:tracePt t="134778" x="5187950" y="4419600"/>
          <p14:tracePt t="134792" x="5187950" y="4429125"/>
          <p14:tracePt t="134808" x="5178425" y="4438650"/>
          <p14:tracePt t="134830" x="5178425" y="4446588"/>
          <p14:tracePt t="134839" x="5178425" y="4456113"/>
          <p14:tracePt t="134846" x="5168900" y="4456113"/>
          <p14:tracePt t="134854" x="5168900" y="4465638"/>
          <p14:tracePt t="134872" x="5168900" y="4475163"/>
          <p14:tracePt t="134876" x="5168900" y="4483100"/>
          <p14:tracePt t="134884" x="5168900" y="4492625"/>
          <p14:tracePt t="134892" x="5168900" y="4502150"/>
          <p14:tracePt t="134908" x="5168900" y="4511675"/>
          <p14:tracePt t="134932" x="5159375" y="4511675"/>
          <p14:tracePt t="134937" x="5159375" y="4519613"/>
          <p14:tracePt t="134946" x="5159375" y="4529138"/>
          <p14:tracePt t="134954" x="5159375" y="4538663"/>
          <p14:tracePt t="134962" x="5159375" y="4548188"/>
          <p14:tracePt t="134982" x="5159375" y="4556125"/>
          <p14:tracePt t="134994" x="5151438" y="4565650"/>
          <p14:tracePt t="135008" x="5151438" y="4575175"/>
          <p14:tracePt t="135024" x="5151438" y="4584700"/>
          <p14:tracePt t="135031" x="5151438" y="4592638"/>
          <p14:tracePt t="135049" x="5151438" y="4602163"/>
          <p14:tracePt t="135054" x="5151438" y="4611688"/>
          <p14:tracePt t="135257" x="5151438" y="4621213"/>
          <p14:tracePt t="142990" x="5122863" y="4611688"/>
          <p14:tracePt t="142994" x="5095875" y="4584700"/>
          <p14:tracePt t="143002" x="5068888" y="4575175"/>
          <p14:tracePt t="143010" x="5059363" y="4575175"/>
          <p14:tracePt t="143329" x="5059363" y="4584700"/>
          <p14:tracePt t="143336" x="5049838" y="4602163"/>
          <p14:tracePt t="143345" x="5049838" y="4611688"/>
          <p14:tracePt t="143358" x="5049838" y="4621213"/>
          <p14:tracePt t="143366" x="5041900" y="4638675"/>
          <p14:tracePt t="143373" x="5041900" y="4648200"/>
          <p14:tracePt t="143386" x="5041900" y="4657725"/>
          <p14:tracePt t="143398" x="5041900" y="4684713"/>
          <p14:tracePt t="143404" x="5041900" y="4702175"/>
          <p14:tracePt t="143411" x="5041900" y="4711700"/>
          <p14:tracePt t="143420" x="5041900" y="4721225"/>
          <p14:tracePt t="143429" x="5041900" y="4730750"/>
          <p14:tracePt t="143436" x="5041900" y="4738688"/>
          <p14:tracePt t="143445" x="5041900" y="4748213"/>
          <p14:tracePt t="143451" x="5041900" y="4767263"/>
          <p14:tracePt t="143458" x="5041900" y="4775200"/>
          <p14:tracePt t="143490" x="5041900" y="4784725"/>
          <p14:tracePt t="143499" x="5041900" y="4794250"/>
          <p14:tracePt t="143520" x="5041900" y="4803775"/>
          <p14:tracePt t="143544" x="5041900" y="4811713"/>
          <p14:tracePt t="143567" x="5041900" y="4821238"/>
          <p14:tracePt t="143575" x="5041900" y="4830763"/>
          <p14:tracePt t="143599" x="5041900" y="4840288"/>
          <p14:tracePt t="143607" x="5049838" y="4848225"/>
          <p14:tracePt t="143614" x="5059363" y="4867275"/>
          <p14:tracePt t="143633" x="5059363" y="4876800"/>
          <p14:tracePt t="143641" x="5068888" y="4884738"/>
          <p14:tracePt t="143650" x="5068888" y="4894263"/>
          <p14:tracePt t="143669" x="5078413" y="4903788"/>
          <p14:tracePt t="143680" x="5078413" y="4913313"/>
          <p14:tracePt t="143692" x="5086350" y="4922838"/>
          <p14:tracePt t="143700" x="5086350" y="4930775"/>
          <p14:tracePt t="143710" x="5086350" y="4940300"/>
          <p14:tracePt t="143719" x="5095875" y="4949825"/>
          <p14:tracePt t="143731" x="5095875" y="4959350"/>
          <p14:tracePt t="143738" x="5095875" y="4976813"/>
          <p14:tracePt t="143748" x="5095875" y="4986338"/>
          <p14:tracePt t="143751" x="5095875" y="5003800"/>
          <p14:tracePt t="143760" x="5095875" y="5022850"/>
          <p14:tracePt t="143776" x="5095875" y="5032375"/>
          <p14:tracePt t="143784" x="5105400" y="5040313"/>
          <p14:tracePt t="143792" x="5105400" y="5049838"/>
          <p14:tracePt t="143803" x="5105400" y="5068888"/>
          <p14:tracePt t="143808" x="5105400" y="5076825"/>
          <p14:tracePt t="143816" x="5105400" y="5086350"/>
          <p14:tracePt t="143830" x="5114925" y="5095875"/>
          <p14:tracePt t="143838" x="5114925" y="5105400"/>
          <p14:tracePt t="143852" x="5114925" y="5113338"/>
          <p14:tracePt t="143865" x="5114925" y="5122863"/>
          <p14:tracePt t="143876" x="5114925" y="5132388"/>
          <p14:tracePt t="143882" x="5114925" y="5141913"/>
          <p14:tracePt t="143885" x="5122863" y="5141913"/>
          <p14:tracePt t="143904" x="5122863" y="5149850"/>
          <p14:tracePt t="143915" x="5122863" y="5159375"/>
          <p14:tracePt t="143931" x="5122863" y="5178425"/>
          <p14:tracePt t="143945" x="5122863" y="5195888"/>
          <p14:tracePt t="143962" x="5122863" y="5205413"/>
          <p14:tracePt t="143970" x="5122863" y="5214938"/>
          <p14:tracePt t="143984" x="5122863" y="5232400"/>
          <p14:tracePt t="143991" x="5122863" y="5241925"/>
          <p14:tracePt t="144002" x="5122863" y="5259388"/>
          <p14:tracePt t="144016" x="5122863" y="5278438"/>
          <p14:tracePt t="144023" x="5122863" y="5295900"/>
          <p14:tracePt t="144032" x="5122863" y="5314950"/>
          <p14:tracePt t="144040" x="5122863" y="5332413"/>
          <p14:tracePt t="144047" x="5122863" y="5351463"/>
          <p14:tracePt t="144053" x="5122863" y="5368925"/>
          <p14:tracePt t="144062" x="5122863" y="5378450"/>
          <p14:tracePt t="144076" x="5122863" y="5387975"/>
          <p14:tracePt t="144089" x="5122863" y="5405438"/>
          <p14:tracePt t="144103" x="5122863" y="5424488"/>
          <p14:tracePt t="144260" x="5122863" y="5414963"/>
          <p14:tracePt t="144267" x="5122863" y="5397500"/>
          <p14:tracePt t="144276" x="5122863" y="5378450"/>
          <p14:tracePt t="144292" x="5122863" y="5341938"/>
          <p14:tracePt t="144303" x="5122863" y="5314950"/>
          <p14:tracePt t="144317" x="5122863" y="5278438"/>
          <p14:tracePt t="144323" x="5122863" y="5259388"/>
          <p14:tracePt t="144332" x="5122863" y="5232400"/>
          <p14:tracePt t="144338" x="5122863" y="5214938"/>
          <p14:tracePt t="144344" x="5122863" y="5195888"/>
          <p14:tracePt t="144351" x="5122863" y="5186363"/>
          <p14:tracePt t="144359" x="5122863" y="5178425"/>
          <p14:tracePt t="144367" x="5122863" y="5168900"/>
          <p14:tracePt t="144375" x="5122863" y="5159375"/>
          <p14:tracePt t="144383" x="5122863" y="5149850"/>
          <p14:tracePt t="144398" x="5122863" y="5141913"/>
          <p14:tracePt t="144412" x="5122863" y="5132388"/>
          <p14:tracePt t="144424" x="5122863" y="5122863"/>
          <p14:tracePt t="144429" x="5122863" y="5113338"/>
          <p14:tracePt t="144436" x="5122863" y="5105400"/>
          <p14:tracePt t="144448" x="5122863" y="5095875"/>
          <p14:tracePt t="144455" x="5132388" y="5095875"/>
          <p14:tracePt t="144464" x="5132388" y="5086350"/>
          <p14:tracePt t="144480" x="5132388" y="5076825"/>
          <p14:tracePt t="144504" x="5132388" y="5068888"/>
          <p14:tracePt t="144526" x="5132388" y="5059363"/>
          <p14:tracePt t="144558" x="5132388" y="5049838"/>
          <p14:tracePt t="144580" x="5132388" y="5040313"/>
          <p14:tracePt t="144621" x="5132388" y="5032375"/>
          <p14:tracePt t="144642" x="5132388" y="5022850"/>
          <p14:tracePt t="144666" x="5132388" y="5013325"/>
          <p14:tracePt t="144704" x="5132388" y="5003800"/>
          <p14:tracePt t="148063" x="5122863" y="5040313"/>
          <p14:tracePt t="148069" x="5114925" y="5059363"/>
          <p14:tracePt t="148078" x="5095875" y="5113338"/>
          <p14:tracePt t="148090" x="5086350" y="5132388"/>
          <p14:tracePt t="148108" x="5059363" y="5268913"/>
          <p14:tracePt t="148117" x="5059363" y="5332413"/>
          <p14:tracePt t="148124" x="5059363" y="5368925"/>
          <p14:tracePt t="148132" x="5059363" y="5397500"/>
          <p14:tracePt t="148139" x="5059363" y="5424488"/>
          <p14:tracePt t="148152" x="5059363" y="5451475"/>
          <p14:tracePt t="148167" x="5059363" y="5524500"/>
          <p14:tracePt t="148173" x="5068888" y="5570538"/>
          <p14:tracePt t="148177" x="5078413" y="5607050"/>
          <p14:tracePt t="148187" x="5078413" y="5643563"/>
          <p14:tracePt t="148195" x="5086350" y="5661025"/>
          <p14:tracePt t="148202" x="5095875" y="5689600"/>
          <p14:tracePt t="148210" x="5095875" y="5697538"/>
          <p14:tracePt t="148218" x="5095875" y="5707063"/>
          <p14:tracePt t="148238" x="5105400" y="5707063"/>
          <p14:tracePt t="148254" x="5105400" y="5716588"/>
          <p14:tracePt t="148268" x="5105400" y="5734050"/>
          <p14:tracePt t="148272" x="5114925" y="5743575"/>
          <p14:tracePt t="148280" x="5114925" y="5762625"/>
          <p14:tracePt t="148286" x="5122863" y="5780088"/>
          <p14:tracePt t="148294" x="5122863" y="5789613"/>
          <p14:tracePt t="148305" x="5122863" y="5799138"/>
          <p14:tracePt t="148329" x="5122863" y="5807075"/>
          <p14:tracePt t="148345" x="5122863" y="5826125"/>
          <p14:tracePt t="148352" x="5122863" y="5835650"/>
          <p14:tracePt t="148370" x="5132388" y="5843588"/>
          <p14:tracePt t="148384" x="5132388" y="5853113"/>
          <p14:tracePt t="148393" x="5141913" y="5853113"/>
          <p14:tracePt t="148415" x="5151438" y="5853113"/>
          <p14:tracePt t="148454" x="5159375" y="5853113"/>
          <p14:tracePt t="148461" x="5168900" y="5853113"/>
          <p14:tracePt t="148469" x="5178425" y="5853113"/>
          <p14:tracePt t="148477" x="5187950" y="5853113"/>
          <p14:tracePt t="148491" x="5214938" y="5853113"/>
          <p14:tracePt t="148514" x="5214938" y="5843588"/>
          <p14:tracePt t="148610" x="5205413" y="5835650"/>
          <p14:tracePt t="148616" x="5195888" y="5835650"/>
          <p14:tracePt t="148627" x="5168900" y="5835650"/>
          <p14:tracePt t="148636" x="5151438" y="5835650"/>
          <p14:tracePt t="148641" x="5132388" y="5843588"/>
          <p14:tracePt t="148651" x="5105400" y="5853113"/>
          <p14:tracePt t="148657" x="5105400" y="5862638"/>
          <p14:tracePt t="148666" x="5095875" y="5872163"/>
          <p14:tracePt t="148674" x="5078413" y="5881688"/>
          <p14:tracePt t="148688" x="5059363" y="5889625"/>
          <p14:tracePt t="148699" x="5041900" y="5908675"/>
          <p14:tracePt t="148707" x="5022850" y="5935663"/>
          <p14:tracePt t="148720" x="5005388" y="5962650"/>
          <p14:tracePt t="148728" x="4995863" y="5981700"/>
          <p14:tracePt t="148736" x="4995863" y="5999163"/>
          <p14:tracePt t="148744" x="4986338" y="6035675"/>
          <p14:tracePt t="148752" x="4986338" y="6064250"/>
          <p14:tracePt t="148757" x="4986338" y="6091238"/>
          <p14:tracePt t="148772" x="4986338" y="6100763"/>
          <p14:tracePt t="148783" x="4986338" y="6127750"/>
          <p14:tracePt t="148793" x="4986338" y="6137275"/>
          <p14:tracePt t="148805" x="4995863" y="6137275"/>
          <p14:tracePt t="148811" x="5005388" y="6137275"/>
          <p14:tracePt t="148821" x="5005388" y="6145213"/>
          <p14:tracePt t="148828" x="5013325" y="6145213"/>
          <p14:tracePt t="148836" x="5022850" y="6145213"/>
          <p14:tracePt t="148853" x="5032375" y="6145213"/>
          <p14:tracePt t="148866" x="5041900" y="6145213"/>
          <p14:tracePt t="148873" x="5041900" y="6137275"/>
          <p14:tracePt t="148882" x="5041900" y="6127750"/>
          <p14:tracePt t="148890" x="5041900" y="6108700"/>
          <p14:tracePt t="148898" x="5049838" y="6100763"/>
          <p14:tracePt t="148910" x="5049838" y="6091238"/>
          <p14:tracePt t="148923" x="5049838" y="6081713"/>
          <p14:tracePt t="148942" x="5049838" y="6072188"/>
          <p14:tracePt t="149020" x="5041900" y="6072188"/>
          <p14:tracePt t="161700" x="5013325" y="6027738"/>
          <p14:tracePt t="161705" x="4995863" y="5981700"/>
          <p14:tracePt t="161715" x="4968875" y="5918200"/>
          <p14:tracePt t="161721" x="4949825" y="5899150"/>
          <p14:tracePt t="161731" x="4903788" y="5807075"/>
          <p14:tracePt t="161738" x="4849813" y="5726113"/>
          <p14:tracePt t="161747" x="4776788" y="5607050"/>
          <p14:tracePt t="161753" x="4703763" y="5524500"/>
          <p14:tracePt t="161767" x="4594225" y="5387975"/>
          <p14:tracePt t="161776" x="4475163" y="5222875"/>
          <p14:tracePt t="161783" x="4402138" y="5113338"/>
          <p14:tracePt t="161792" x="4329113" y="5032375"/>
          <p14:tracePt t="161799" x="4256088" y="4913313"/>
          <p14:tracePt t="161815" x="4219575" y="4848225"/>
          <p14:tracePt t="161817" x="4146550" y="4738688"/>
          <p14:tracePt t="161824" x="4073525" y="4584700"/>
          <p14:tracePt t="161830" x="3990975" y="4410075"/>
          <p14:tracePt t="161839" x="3935413" y="4283075"/>
          <p14:tracePt t="161846" x="3862388" y="4146550"/>
          <p14:tracePt t="161854" x="3781425" y="3990975"/>
          <p14:tracePt t="161862" x="3689350" y="3844925"/>
          <p14:tracePt t="161870" x="3598863" y="3725863"/>
          <p14:tracePt t="161878" x="3562350" y="3643313"/>
          <p14:tracePt t="161887" x="3470275" y="3543300"/>
          <p14:tracePt t="161891" x="3397250" y="3424238"/>
          <p14:tracePt t="161899" x="3351213" y="3351213"/>
          <p14:tracePt t="161908" x="3278188" y="3251200"/>
          <p14:tracePt t="161916" x="3205163" y="3141663"/>
          <p14:tracePt t="161923" x="3141663" y="3041650"/>
          <p14:tracePt t="161932" x="3068638" y="2922588"/>
          <p14:tracePt t="161943" x="3032125" y="2857500"/>
          <p14:tracePt t="161946" x="2895600" y="2647950"/>
          <p14:tracePt t="161954" x="2859088" y="2565400"/>
          <p14:tracePt t="161962" x="2767013" y="2428875"/>
          <p14:tracePt t="161980" x="2657475" y="2246313"/>
          <p14:tracePt t="161985" x="2611438" y="2182813"/>
          <p14:tracePt t="161994" x="2557463" y="2100263"/>
          <p14:tracePt t="162002" x="2501900" y="2009775"/>
          <p14:tracePt t="162010" x="2447925" y="1917700"/>
          <p14:tracePt t="162020" x="2392363" y="1825625"/>
          <p14:tracePt t="162023" x="2319338" y="1708150"/>
          <p14:tracePt t="162035" x="2246313" y="1606550"/>
          <p14:tracePt t="162052" x="2073275" y="1387475"/>
          <p14:tracePt t="162058" x="1954213" y="1204913"/>
          <p14:tracePt t="162064" x="1890713" y="1141413"/>
          <p14:tracePt t="162070" x="1798638" y="1022350"/>
          <p14:tracePt t="162080" x="1735138" y="949325"/>
          <p14:tracePt t="162086" x="1689100" y="885825"/>
          <p14:tracePt t="162094" x="1662113" y="858838"/>
          <p14:tracePt t="162101" x="1606550" y="793750"/>
          <p14:tracePt t="162110" x="1589088" y="749300"/>
          <p14:tracePt t="162117" x="1533525" y="666750"/>
          <p14:tracePt t="162126" x="1497013" y="630238"/>
          <p14:tracePt t="162132" x="1406525" y="511175"/>
          <p14:tracePt t="162140" x="1323975" y="411163"/>
          <p14:tracePt t="162148" x="1270000" y="365125"/>
          <p14:tracePt t="162156" x="1187450" y="255588"/>
          <p14:tracePt t="162164" x="1114425" y="173038"/>
          <p14:tracePt t="162172" x="1058863" y="109538"/>
          <p14:tracePt t="162178" x="1014413" y="460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I_Webinar (2)_9">
            <a:extLst>
              <a:ext uri="{FF2B5EF4-FFF2-40B4-BE49-F238E27FC236}">
                <a16:creationId xmlns:a16="http://schemas.microsoft.com/office/drawing/2014/main" id="{706BD9FB-49EF-4F80-B026-76BAB9C500A7}"/>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588"/>
            <a:ext cx="12192000" cy="6854825"/>
          </a:xfrm>
          <a:prstGeom prst="rect">
            <a:avLst/>
          </a:prstGeom>
        </p:spPr>
      </p:pic>
      <p:pic>
        <p:nvPicPr>
          <p:cNvPr id="2" name="Audio 1">
            <a:hlinkClick r:id="" action="ppaction://media"/>
            <a:extLst>
              <a:ext uri="{FF2B5EF4-FFF2-40B4-BE49-F238E27FC236}">
                <a16:creationId xmlns:a16="http://schemas.microsoft.com/office/drawing/2014/main" id="{123527D8-AD15-43CB-8754-F042675723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566525"/>
      </p:ext>
    </p:extLst>
  </p:cSld>
  <p:clrMapOvr>
    <a:masterClrMapping/>
  </p:clrMapOvr>
  <mc:AlternateContent xmlns:mc="http://schemas.openxmlformats.org/markup-compatibility/2006" xmlns:p14="http://schemas.microsoft.com/office/powerpoint/2010/main">
    <mc:Choice Requires="p14">
      <p:transition spd="slow" p14:dur="2000" advTm="41341"/>
    </mc:Choice>
    <mc:Fallback xmlns="">
      <p:transition spd="slow" advTm="41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494</Words>
  <Application>Microsoft Office PowerPoint</Application>
  <PresentationFormat>Widescreen</PresentationFormat>
  <Paragraphs>28</Paragraphs>
  <Slides>29</Slides>
  <Notes>6</Notes>
  <HiddenSlides>0</HiddenSlides>
  <MMClips>29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Garcia Castro, Leyla Jael</dc:creator>
  <cp:lastModifiedBy>Garcia Castro, Leyla Jael</cp:lastModifiedBy>
  <cp:revision>18</cp:revision>
  <dcterms:created xsi:type="dcterms:W3CDTF">2020-12-17T11:42:16Z</dcterms:created>
  <dcterms:modified xsi:type="dcterms:W3CDTF">2021-07-14T13:18:55Z</dcterms:modified>
</cp:coreProperties>
</file>